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89" r:id="rId134"/>
    <p:sldId id="390" r:id="rId135"/>
    <p:sldId id="391" r:id="rId136"/>
    <p:sldId id="392" r:id="rId137"/>
    <p:sldId id="381" r:id="rId1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базе данных в </a:t>
            </a:r>
            <a:r>
              <a:rPr lang="en-US" dirty="0"/>
              <a:t>Python </a:t>
            </a:r>
            <a:r>
              <a:rPr lang="ru-RU" dirty="0"/>
              <a:t>на примере СУБД </a:t>
            </a:r>
            <a:r>
              <a:rPr lang="en-US"/>
              <a:t>Postgre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8294</Words>
  <Application>Microsoft Office PowerPoint</Application>
  <PresentationFormat>Широкоэкранный</PresentationFormat>
  <Paragraphs>1212</Paragraphs>
  <Slides>137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137</vt:i4>
      </vt:variant>
    </vt:vector>
  </HeadingPairs>
  <TitlesOfParts>
    <vt:vector size="144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Как работать с таблицами</vt:lpstr>
      <vt:lpstr>Как работать с таблицами?</vt:lpstr>
      <vt:lpstr>Доступ к базе данных в Python на примере СУБД Postgre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164</cp:revision>
  <dcterms:created xsi:type="dcterms:W3CDTF">2020-10-21T07:10:38Z</dcterms:created>
  <dcterms:modified xsi:type="dcterms:W3CDTF">2020-11-05T04:13:14Z</dcterms:modified>
</cp:coreProperties>
</file>