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1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10" r:id="rId54"/>
    <p:sldId id="309" r:id="rId55"/>
    <p:sldId id="306" r:id="rId56"/>
    <p:sldId id="311" r:id="rId57"/>
    <p:sldId id="312" r:id="rId58"/>
    <p:sldId id="313" r:id="rId59"/>
    <p:sldId id="314" r:id="rId60"/>
    <p:sldId id="317" r:id="rId61"/>
    <p:sldId id="307" r:id="rId62"/>
    <p:sldId id="315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3811</Words>
  <Application>Microsoft Office PowerPoint</Application>
  <PresentationFormat>Широкоэкранный</PresentationFormat>
  <Paragraphs>636</Paragraphs>
  <Slides>73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93</cp:revision>
  <dcterms:created xsi:type="dcterms:W3CDTF">2020-10-21T07:10:38Z</dcterms:created>
  <dcterms:modified xsi:type="dcterms:W3CDTF">2020-10-27T20:01:31Z</dcterms:modified>
</cp:coreProperties>
</file>