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  <p:sldId id="523" r:id="rId264"/>
    <p:sldId id="524" r:id="rId265"/>
    <p:sldId id="525" r:id="rId266"/>
    <p:sldId id="526" r:id="rId267"/>
    <p:sldId id="527" r:id="rId268"/>
    <p:sldId id="528" r:id="rId269"/>
    <p:sldId id="529" r:id="rId2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  <a:p>
            <a:r>
              <a:rPr lang="ru-RU" dirty="0"/>
              <a:t>Эта функция будет вызываться при наборе пользователем команды </a:t>
            </a:r>
            <a:r>
              <a:rPr lang="en-US" dirty="0"/>
              <a:t>/start </a:t>
            </a:r>
            <a:r>
              <a:rPr lang="ru-RU" dirty="0"/>
              <a:t>в боте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«Хранитель культуры»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r>
              <a:rPr lang="ru-RU" dirty="0"/>
              <a:t>Этот фильтр будет вызваться при любом текстовом сообщении, которое получает бот</a:t>
            </a:r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«Педант»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  <a:p>
            <a:r>
              <a:rPr lang="ru-RU" dirty="0"/>
              <a:t>Бот должен ответить корректный или некорректные данные прислал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бота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1CE54-D6F3-4015-B2BA-1C742ACA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ярлыки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A899-F3BD-43AC-AF49-6BAD28A9CFAC}"/>
              </a:ext>
            </a:extLst>
          </p:cNvPr>
          <p:cNvSpPr txBox="1"/>
          <p:nvPr/>
        </p:nvSpPr>
        <p:spPr>
          <a:xfrm>
            <a:off x="147083" y="2136338"/>
            <a:ext cx="858224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🖐'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🎳’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🔭’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E956388-D0A1-46E8-A973-A740B71FC9B6}"/>
              </a:ext>
            </a:extLst>
          </p:cNvPr>
          <p:cNvSpPr/>
          <p:nvPr/>
        </p:nvSpPr>
        <p:spPr>
          <a:xfrm>
            <a:off x="8973878" y="3428999"/>
            <a:ext cx="2679404" cy="999460"/>
          </a:xfrm>
          <a:prstGeom prst="wedgeRectCallout">
            <a:avLst>
              <a:gd name="adj1" fmla="val -156151"/>
              <a:gd name="adj2" fmla="val -10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текущем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A5866D-1F71-4D83-B562-5D14FE820694}"/>
              </a:ext>
            </a:extLst>
          </p:cNvPr>
          <p:cNvSpPr/>
          <p:nvPr/>
        </p:nvSpPr>
        <p:spPr>
          <a:xfrm>
            <a:off x="8973878" y="4922874"/>
            <a:ext cx="3072809" cy="999460"/>
          </a:xfrm>
          <a:prstGeom prst="wedgeRectCallout">
            <a:avLst>
              <a:gd name="adj1" fmla="val -252597"/>
              <a:gd name="adj2" fmla="val -192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выбранном пользователем 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690D52F-D121-4744-83DB-21B6CFECABA8}"/>
              </a:ext>
            </a:extLst>
          </p:cNvPr>
          <p:cNvSpPr/>
          <p:nvPr/>
        </p:nvSpPr>
        <p:spPr>
          <a:xfrm>
            <a:off x="8973878" y="1584251"/>
            <a:ext cx="2658141" cy="1325562"/>
          </a:xfrm>
          <a:prstGeom prst="wedgeRectCallout">
            <a:avLst>
              <a:gd name="adj1" fmla="val -75595"/>
              <a:gd name="adj2" fmla="val 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по нажатию кнопки будет направлен на </a:t>
            </a:r>
            <a:r>
              <a:rPr lang="en-US" dirty="0"/>
              <a:t>https://google.com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6688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EB14C0-FB80-442D-9941-7C2172A0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2F2C6AE-A345-496E-A8ED-BEF024B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с помощью </a:t>
            </a:r>
            <a:r>
              <a:rPr lang="en-US" dirty="0" err="1"/>
              <a:t>ReplyKeyboardMarkup</a:t>
            </a:r>
            <a:r>
              <a:rPr lang="en-US" dirty="0"/>
              <a:t> </a:t>
            </a:r>
            <a:r>
              <a:rPr lang="ru-RU" dirty="0"/>
              <a:t>поиск информации по ключевым словам (упражнение из 8 модуля). Возьмите четыре любых ключевых слова</a:t>
            </a:r>
          </a:p>
          <a:p>
            <a:r>
              <a:rPr lang="ru-RU" dirty="0"/>
              <a:t>Реализуйте с помощью </a:t>
            </a:r>
            <a:r>
              <a:rPr lang="en-US" dirty="0" err="1"/>
              <a:t>InlineKeyboardMarkup</a:t>
            </a:r>
            <a:r>
              <a:rPr lang="en-US" dirty="0"/>
              <a:t> </a:t>
            </a:r>
            <a:r>
              <a:rPr lang="ru-RU" dirty="0"/>
              <a:t>отображения расписания поездов с одной станции на другую по вашему выбору (упражнение из 7 модуля) , а также отображения курса национальной валюты (упражнение из 9 модуля)</a:t>
            </a:r>
          </a:p>
          <a:p>
            <a:r>
              <a:rPr lang="ru-RU" dirty="0"/>
              <a:t>Реализуйте указанные функции в пакете «</a:t>
            </a:r>
            <a:r>
              <a:rPr lang="en-US" dirty="0" err="1"/>
              <a:t>business_service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2121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A3BFE-3264-4CE2-A5C9-351D3E8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78C68-5570-4061-BF7B-A247EC9DE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1609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838A5-6308-4582-AA21-E7C3256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время тренинга вы…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A499C-3E21-453C-AA47-0895BC51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Изучили основы языка </a:t>
            </a:r>
            <a:r>
              <a:rPr lang="en-US" dirty="0"/>
              <a:t>Python</a:t>
            </a:r>
          </a:p>
          <a:p>
            <a:r>
              <a:rPr lang="en-US" dirty="0"/>
              <a:t> </a:t>
            </a:r>
            <a:r>
              <a:rPr lang="ru-RU" dirty="0"/>
              <a:t>Познакомились с типовыми приемами работы:</a:t>
            </a:r>
          </a:p>
          <a:p>
            <a:pPr lvl="1"/>
            <a:r>
              <a:rPr lang="ru-RU" dirty="0"/>
              <a:t>С реляционными базами данных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NoSQL </a:t>
            </a:r>
            <a:r>
              <a:rPr lang="ru-RU" dirty="0"/>
              <a:t>базами данных</a:t>
            </a:r>
          </a:p>
          <a:p>
            <a:pPr lvl="1"/>
            <a:r>
              <a:rPr lang="ru-RU" dirty="0"/>
              <a:t>С системой контроля версий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Теперь вы умеете:</a:t>
            </a:r>
          </a:p>
          <a:p>
            <a:pPr lvl="1"/>
            <a:r>
              <a:rPr lang="ru-RU" dirty="0"/>
              <a:t>Отправлять </a:t>
            </a:r>
            <a:r>
              <a:rPr lang="en-US" dirty="0"/>
              <a:t>http-</a:t>
            </a:r>
            <a:r>
              <a:rPr lang="ru-RU" dirty="0"/>
              <a:t>запросы, получать данные и обрабатывать их</a:t>
            </a:r>
          </a:p>
          <a:p>
            <a:pPr lvl="1"/>
            <a:r>
              <a:rPr lang="ru-RU" dirty="0"/>
              <a:t>Разрабатывать собственного бота</a:t>
            </a:r>
          </a:p>
        </p:txBody>
      </p:sp>
    </p:spTree>
    <p:extLst>
      <p:ext uri="{BB962C8B-B14F-4D97-AF65-F5344CB8AC3E}">
        <p14:creationId xmlns:p14="http://schemas.microsoft.com/office/powerpoint/2010/main" val="93768109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8499-24D6-4586-9FE5-B622259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16F3-E5FD-4E8D-9DA1-01FB998C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 на </a:t>
            </a:r>
            <a:r>
              <a:rPr lang="en-US" dirty="0"/>
              <a:t>Python</a:t>
            </a:r>
          </a:p>
          <a:p>
            <a:r>
              <a:rPr lang="ru-RU" dirty="0"/>
              <a:t>Разработка через тестирование на </a:t>
            </a:r>
            <a:r>
              <a:rPr lang="en-US" dirty="0"/>
              <a:t>Python</a:t>
            </a:r>
          </a:p>
          <a:p>
            <a:r>
              <a:rPr lang="ru-RU" dirty="0"/>
              <a:t>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441240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5971-C210-4B1B-972E-51B595F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разработки ботов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D10D5-BDA7-44FA-96C7-AF405834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  <a:p>
            <a:r>
              <a:rPr lang="ru-RU" dirty="0"/>
              <a:t>Создание игр </a:t>
            </a:r>
            <a:r>
              <a:rPr lang="en-US" dirty="0"/>
              <a:t>HTML5</a:t>
            </a:r>
          </a:p>
          <a:p>
            <a:r>
              <a:rPr lang="ru-RU" dirty="0"/>
              <a:t>Машина состояний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89089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8CE0E-1E62-45CC-8A80-6CA5772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28956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60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18490</Words>
  <Application>Microsoft Office PowerPoint</Application>
  <PresentationFormat>Широкоэкранный</PresentationFormat>
  <Paragraphs>2562</Paragraphs>
  <Slides>269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269</vt:i4>
      </vt:variant>
    </vt:vector>
  </HeadingPairs>
  <TitlesOfParts>
    <vt:vector size="27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Бот  «Случайные приветствия»</vt:lpstr>
      <vt:lpstr>Бот «Хранитель культуры»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Бот «Педант»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Бот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бота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  <vt:lpstr>InlineKeyboardMarkup – ярлыки</vt:lpstr>
      <vt:lpstr>Бот «Секретарь»</vt:lpstr>
      <vt:lpstr>Подведение итогов</vt:lpstr>
      <vt:lpstr>За время тренинга вы…</vt:lpstr>
      <vt:lpstr>Дальнейшие шаги в изучении Python</vt:lpstr>
      <vt:lpstr>Дальнейшие шаги в изучении разработки ботов на 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2020-11-16T18:53:03Z</dcterms:modified>
</cp:coreProperties>
</file>