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commentAuthors" Target="commentAuthor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28.10.2020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3" y="1839432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 = 4</a:t>
              </a:r>
              <a:endParaRPr lang="ru-RU" dirty="0"/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 = [1,2,3,4,5]</a:t>
              </a:r>
              <a:endParaRPr lang="ru-RU" dirty="0"/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</TotalTime>
  <Words>4365</Words>
  <Application>Microsoft Office PowerPoint</Application>
  <PresentationFormat>Широкоэкранный</PresentationFormat>
  <Paragraphs>709</Paragraphs>
  <Slides>82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82</vt:i4>
      </vt:variant>
    </vt:vector>
  </HeadingPairs>
  <TitlesOfParts>
    <vt:vector size="88" baseType="lpstr">
      <vt:lpstr>Arial</vt:lpstr>
      <vt:lpstr>Calibri</vt:lpstr>
      <vt:lpstr>Calibri Light</vt:lpstr>
      <vt:lpstr>Consolas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106</cp:revision>
  <dcterms:created xsi:type="dcterms:W3CDTF">2020-10-21T07:10:38Z</dcterms:created>
  <dcterms:modified xsi:type="dcterms:W3CDTF">2020-10-28T20:38:00Z</dcterms:modified>
</cp:coreProperties>
</file>