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  <p:sldId id="368" r:id="rId113"/>
    <p:sldId id="370" r:id="rId114"/>
    <p:sldId id="371" r:id="rId115"/>
    <p:sldId id="369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79" r:id="rId124"/>
    <p:sldId id="380" r:id="rId125"/>
    <p:sldId id="393" r:id="rId126"/>
    <p:sldId id="382" r:id="rId127"/>
    <p:sldId id="383" r:id="rId128"/>
    <p:sldId id="384" r:id="rId129"/>
    <p:sldId id="386" r:id="rId130"/>
    <p:sldId id="385" r:id="rId131"/>
    <p:sldId id="387" r:id="rId132"/>
    <p:sldId id="388" r:id="rId133"/>
    <p:sldId id="394" r:id="rId134"/>
    <p:sldId id="389" r:id="rId135"/>
    <p:sldId id="390" r:id="rId136"/>
    <p:sldId id="395" r:id="rId137"/>
    <p:sldId id="391" r:id="rId138"/>
    <p:sldId id="397" r:id="rId139"/>
    <p:sldId id="396" r:id="rId140"/>
    <p:sldId id="398" r:id="rId141"/>
    <p:sldId id="400" r:id="rId142"/>
    <p:sldId id="399" r:id="rId143"/>
    <p:sldId id="401" r:id="rId144"/>
    <p:sldId id="409" r:id="rId145"/>
    <p:sldId id="408" r:id="rId146"/>
    <p:sldId id="410" r:id="rId147"/>
    <p:sldId id="402" r:id="rId148"/>
    <p:sldId id="403" r:id="rId149"/>
    <p:sldId id="407" r:id="rId150"/>
    <p:sldId id="405" r:id="rId151"/>
    <p:sldId id="406" r:id="rId152"/>
    <p:sldId id="392" r:id="rId153"/>
    <p:sldId id="381" r:id="rId15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commentAuthors" Target="commentAuthor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</a:t>
            </a:r>
            <a:r>
              <a:rPr lang="en-US" dirty="0" err="1"/>
              <a:t>departuretime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arrivaltime</a:t>
            </a:r>
            <a:r>
              <a:rPr lang="en-US" dirty="0"/>
              <a:t> </a:t>
            </a:r>
            <a:r>
              <a:rPr lang="ru-RU" dirty="0" err="1"/>
              <a:t>натип</a:t>
            </a:r>
            <a:r>
              <a:rPr lang="ru-RU" dirty="0"/>
              <a:t> </a:t>
            </a:r>
            <a:r>
              <a:rPr lang="en-US" dirty="0"/>
              <a:t>datetime </a:t>
            </a:r>
            <a:r>
              <a:rPr lang="ru-RU" dirty="0"/>
              <a:t>для чего внесите исправления в примеры для чего исправьте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Нам необходимо разработать бота,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бота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Взаимодействия бота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3826</TotalTime>
  <Words>9567</Words>
  <Application>Microsoft Office PowerPoint</Application>
  <PresentationFormat>Широкоэкранный</PresentationFormat>
  <Paragraphs>1386</Paragraphs>
  <Slides>153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153</vt:i4>
      </vt:variant>
    </vt:vector>
  </HeadingPairs>
  <TitlesOfParts>
    <vt:vector size="160" baseType="lpstr">
      <vt:lpstr>-apple-system</vt:lpstr>
      <vt:lpstr>Arial</vt:lpstr>
      <vt:lpstr>Calibri</vt:lpstr>
      <vt:lpstr>Calibri Light</vt:lpstr>
      <vt:lpstr>Consolas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 для задачи «Расписание»</vt:lpstr>
      <vt:lpstr>Обработка полученных данных от SQL-запроса</vt:lpstr>
      <vt:lpstr>Выполнение SQL  запроса на выборку данных для задачи «Расписание»</vt:lpstr>
      <vt:lpstr>Завершение задачи «Расписание»</vt:lpstr>
      <vt:lpstr>Документоориентированные базы данных</vt:lpstr>
      <vt:lpstr>Задача «Бот-эксперт»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185</cp:revision>
  <dcterms:created xsi:type="dcterms:W3CDTF">2020-10-21T07:10:38Z</dcterms:created>
  <dcterms:modified xsi:type="dcterms:W3CDTF">2020-11-07T16:44:26Z</dcterms:modified>
</cp:coreProperties>
</file>