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3" y="1839432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/>
              <a:t>Python</a:t>
            </a:r>
          </a:p>
          <a:p>
            <a:pPr marL="0" indent="0">
              <a:buNone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4404</Words>
  <Application>Microsoft Office PowerPoint</Application>
  <PresentationFormat>Широкоэкранный</PresentationFormat>
  <Paragraphs>712</Paragraphs>
  <Slides>83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107</cp:revision>
  <dcterms:created xsi:type="dcterms:W3CDTF">2020-10-21T07:10:38Z</dcterms:created>
  <dcterms:modified xsi:type="dcterms:W3CDTF">2020-10-29T04:44:14Z</dcterms:modified>
</cp:coreProperties>
</file>