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3" r:id="rId167"/>
    <p:sldId id="424" r:id="rId168"/>
    <p:sldId id="425" r:id="rId169"/>
    <p:sldId id="426" r:id="rId17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commentAuthors" Target="commentAuthor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</TotalTime>
  <Words>10741</Words>
  <Application>Microsoft Office PowerPoint</Application>
  <PresentationFormat>Широкоэкранный</PresentationFormat>
  <Paragraphs>1544</Paragraphs>
  <Slides>169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169</vt:i4>
      </vt:variant>
    </vt:vector>
  </HeadingPairs>
  <TitlesOfParts>
    <vt:vector size="177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Подключение к MongoDB</vt:lpstr>
      <vt:lpstr>Вставка документа</vt:lpstr>
      <vt:lpstr>Получение документа</vt:lpstr>
      <vt:lpstr>Задача «Бот-эксперт»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200</cp:revision>
  <dcterms:created xsi:type="dcterms:W3CDTF">2020-10-21T07:10:38Z</dcterms:created>
  <dcterms:modified xsi:type="dcterms:W3CDTF">2020-11-07T20:27:37Z</dcterms:modified>
</cp:coreProperties>
</file>