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46" r:id="rId92"/>
    <p:sldId id="347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4596</Words>
  <Application>Microsoft Office PowerPoint</Application>
  <PresentationFormat>Широкоэкранный</PresentationFormat>
  <Paragraphs>744</Paragraphs>
  <Slides>92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119</cp:revision>
  <dcterms:created xsi:type="dcterms:W3CDTF">2020-10-21T07:10:38Z</dcterms:created>
  <dcterms:modified xsi:type="dcterms:W3CDTF">2020-10-30T20:20:29Z</dcterms:modified>
</cp:coreProperties>
</file>