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  <p:sldId id="368" r:id="rId113"/>
    <p:sldId id="370" r:id="rId114"/>
    <p:sldId id="371" r:id="rId115"/>
    <p:sldId id="369" r:id="rId116"/>
    <p:sldId id="372" r:id="rId117"/>
    <p:sldId id="373" r:id="rId118"/>
    <p:sldId id="375" r:id="rId119"/>
    <p:sldId id="374" r:id="rId120"/>
    <p:sldId id="376" r:id="rId121"/>
    <p:sldId id="377" r:id="rId122"/>
    <p:sldId id="378" r:id="rId123"/>
    <p:sldId id="379" r:id="rId124"/>
    <p:sldId id="380" r:id="rId125"/>
    <p:sldId id="393" r:id="rId126"/>
    <p:sldId id="382" r:id="rId127"/>
    <p:sldId id="383" r:id="rId128"/>
    <p:sldId id="384" r:id="rId129"/>
    <p:sldId id="386" r:id="rId130"/>
    <p:sldId id="385" r:id="rId131"/>
    <p:sldId id="387" r:id="rId132"/>
    <p:sldId id="388" r:id="rId133"/>
    <p:sldId id="394" r:id="rId134"/>
    <p:sldId id="389" r:id="rId135"/>
    <p:sldId id="390" r:id="rId136"/>
    <p:sldId id="395" r:id="rId137"/>
    <p:sldId id="391" r:id="rId138"/>
    <p:sldId id="392" r:id="rId139"/>
    <p:sldId id="381" r:id="rId1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05.11.2020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4666CE2E-99A7-4044-845C-B4E27667FA77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573619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573619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2140764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3003753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4420568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3003753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4459536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795823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5123251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6074919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к базе данных в </a:t>
            </a:r>
            <a:r>
              <a:rPr lang="en-US" dirty="0"/>
              <a:t>Python </a:t>
            </a:r>
            <a:r>
              <a:rPr lang="ru-RU" dirty="0"/>
              <a:t>на примере СУБД </a:t>
            </a:r>
            <a:r>
              <a:rPr lang="en-US"/>
              <a:t>Postgre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Нам необходимо разработать бота,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бота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Взаимодействия бота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3626</TotalTime>
  <Words>8420</Words>
  <Application>Microsoft Office PowerPoint</Application>
  <PresentationFormat>Широкоэкранный</PresentationFormat>
  <Paragraphs>1230</Paragraphs>
  <Slides>139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139</vt:i4>
      </vt:variant>
    </vt:vector>
  </HeadingPairs>
  <TitlesOfParts>
    <vt:vector size="146" baseType="lpstr">
      <vt:lpstr>-apple-system</vt:lpstr>
      <vt:lpstr>Arial</vt:lpstr>
      <vt:lpstr>Calibri</vt:lpstr>
      <vt:lpstr>Calibri Light</vt:lpstr>
      <vt:lpstr>Consolas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Доступ к базе данных в Python на примере СУБД Postgre</vt:lpstr>
      <vt:lpstr>Документоориентированные базы данных</vt:lpstr>
      <vt:lpstr>Задача «Бот-эксперт»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170</cp:revision>
  <dcterms:created xsi:type="dcterms:W3CDTF">2020-10-21T07:10:38Z</dcterms:created>
  <dcterms:modified xsi:type="dcterms:W3CDTF">2020-11-05T06:00:49Z</dcterms:modified>
</cp:coreProperties>
</file>