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05" r:id="rId151"/>
    <p:sldId id="406" r:id="rId152"/>
    <p:sldId id="392" r:id="rId153"/>
    <p:sldId id="381" r:id="rId1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commentAuthors" Target="commentAuthor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</a:t>
            </a:r>
            <a:r>
              <a:rPr lang="ru-RU"/>
              <a:t>примеры в </a:t>
            </a:r>
            <a:r>
              <a:rPr lang="ru-RU" dirty="0"/>
              <a:t>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9570</Words>
  <Application>Microsoft Office PowerPoint</Application>
  <PresentationFormat>Широкоэкранный</PresentationFormat>
  <Paragraphs>1386</Paragraphs>
  <Slides>153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153</vt:i4>
      </vt:variant>
    </vt:vector>
  </HeadingPairs>
  <TitlesOfParts>
    <vt:vector size="160" baseType="lpstr">
      <vt:lpstr>-apple-system</vt:lpstr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 для задачи «Расписание»</vt:lpstr>
      <vt:lpstr>Обработка полученных данных от SQL-запроса</vt:lpstr>
      <vt:lpstr>Выполнение SQL  запроса на выборку данных для задачи «Расписание»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186</cp:revision>
  <dcterms:created xsi:type="dcterms:W3CDTF">2020-10-21T07:10:38Z</dcterms:created>
  <dcterms:modified xsi:type="dcterms:W3CDTF">2020-11-07T16:45:59Z</dcterms:modified>
</cp:coreProperties>
</file>