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presProps" Target="pres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heme" Target="theme/theme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</a:t>
            </a:r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/>
              <a:t>print( )</a:t>
            </a:r>
            <a:r>
              <a:rPr lang="ru-RU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15725</Words>
  <Application>Microsoft Office PowerPoint</Application>
  <PresentationFormat>Широкоэкранный</PresentationFormat>
  <Paragraphs>2194</Paragraphs>
  <Slides>235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235</vt:i4>
      </vt:variant>
    </vt:vector>
  </HeadingPairs>
  <TitlesOfParts>
    <vt:vector size="24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285</cp:revision>
  <dcterms:created xsi:type="dcterms:W3CDTF">2020-10-21T07:10:38Z</dcterms:created>
  <dcterms:modified xsi:type="dcterms:W3CDTF">2020-11-14T13:29:54Z</dcterms:modified>
</cp:coreProperties>
</file>