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  <p:sldId id="494" r:id="rId236"/>
    <p:sldId id="495" r:id="rId237"/>
    <p:sldId id="496" r:id="rId2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commentAuthors" Target="commentAuthor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presProps" Target="presProp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theme" Target="theme/theme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14.11.2020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Модуль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6795</TotalTime>
  <Words>15794</Words>
  <Application>Microsoft Office PowerPoint</Application>
  <PresentationFormat>Широкоэкранный</PresentationFormat>
  <Paragraphs>2206</Paragraphs>
  <Slides>237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237</vt:i4>
      </vt:variant>
    </vt:vector>
  </HeadingPairs>
  <TitlesOfParts>
    <vt:vector size="245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292</cp:revision>
  <dcterms:created xsi:type="dcterms:W3CDTF">2020-10-21T07:10:38Z</dcterms:created>
  <dcterms:modified xsi:type="dcterms:W3CDTF">2020-11-14T18:32:06Z</dcterms:modified>
</cp:coreProperties>
</file>