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</a:t>
            </a:r>
            <a:r>
              <a:rPr lang="en-US" dirty="0"/>
              <a:t> </a:t>
            </a:r>
            <a:r>
              <a:rPr lang="ru-RU" dirty="0"/>
              <a:t>и адреса </a:t>
            </a:r>
            <a:r>
              <a:rPr lang="ru-RU"/>
              <a:t>электронной почты</a:t>
            </a:r>
            <a:endParaRPr lang="ru-RU" dirty="0"/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с клавиатурой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  <a:r>
              <a:rPr lang="en-US" dirty="0"/>
              <a:t>. </a:t>
            </a:r>
            <a:r>
              <a:rPr lang="ru-RU" dirty="0"/>
              <a:t>Данный тип клавиатуры должен появляться по команде «</a:t>
            </a:r>
            <a:r>
              <a:rPr lang="en-US" dirty="0"/>
              <a:t>/keyboard</a:t>
            </a:r>
            <a:r>
              <a:rPr lang="ru-RU" dirty="0"/>
              <a:t>»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модуля). Данный тип клавиатуры должен появляться по команде «</a:t>
            </a:r>
            <a:r>
              <a:rPr lang="en-US" dirty="0"/>
              <a:t>/inline</a:t>
            </a:r>
            <a:r>
              <a:rPr lang="ru-RU" dirty="0"/>
              <a:t>»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18508</Words>
  <Application>Microsoft Office PowerPoint</Application>
  <PresentationFormat>Широкоэкранный</PresentationFormat>
  <Paragraphs>2561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 с клавиатурой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2020-12-05T13:22:11Z</dcterms:modified>
</cp:coreProperties>
</file>