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7" r:id="rId209"/>
    <p:sldId id="468" r:id="rId2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commentAuthors" Target="commentAuthor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13782</Words>
  <Application>Microsoft Office PowerPoint</Application>
  <PresentationFormat>Широкоэкранный</PresentationFormat>
  <Paragraphs>1969</Paragraphs>
  <Slides>209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209</vt:i4>
      </vt:variant>
    </vt:vector>
  </HeadingPairs>
  <TitlesOfParts>
    <vt:vector size="21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Ветвь</vt:lpstr>
      <vt:lpstr>Удаленный 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246</cp:revision>
  <dcterms:created xsi:type="dcterms:W3CDTF">2020-10-21T07:10:38Z</dcterms:created>
  <dcterms:modified xsi:type="dcterms:W3CDTF">2020-11-10T20:02:06Z</dcterms:modified>
</cp:coreProperties>
</file>