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0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99E148-3FE6-4A61-B485-D30B9E9FC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41" y="47624"/>
            <a:ext cx="5833359" cy="68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D9428A-6030-4E8D-81E8-B0FAA94C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алгоритмы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52B89A-868E-4A39-AA72-6F659743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  <a:p>
            <a:r>
              <a:rPr lang="ru-RU" dirty="0"/>
              <a:t>Элементарные графы</a:t>
            </a:r>
          </a:p>
          <a:p>
            <a:r>
              <a:rPr lang="ru-RU" dirty="0"/>
              <a:t>Машина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9623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4496</Words>
  <Application>Microsoft Office PowerPoint</Application>
  <PresentationFormat>Широкоэкранный</PresentationFormat>
  <Paragraphs>734</Paragraphs>
  <Slides>88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Типовые алгоритмы</vt:lpstr>
      <vt:lpstr>Типовые алгоритмы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113</cp:revision>
  <dcterms:created xsi:type="dcterms:W3CDTF">2020-10-21T07:10:38Z</dcterms:created>
  <dcterms:modified xsi:type="dcterms:W3CDTF">2020-10-29T06:50:44Z</dcterms:modified>
</cp:coreProperties>
</file>