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  <p:sldId id="494" r:id="rId236"/>
    <p:sldId id="495" r:id="rId237"/>
    <p:sldId id="496" r:id="rId238"/>
    <p:sldId id="497" r:id="rId239"/>
    <p:sldId id="498" r:id="rId240"/>
    <p:sldId id="503" r:id="rId241"/>
    <p:sldId id="504" r:id="rId242"/>
    <p:sldId id="505" r:id="rId243"/>
    <p:sldId id="499" r:id="rId244"/>
    <p:sldId id="506" r:id="rId245"/>
    <p:sldId id="507" r:id="rId246"/>
    <p:sldId id="502" r:id="rId247"/>
    <p:sldId id="500" r:id="rId248"/>
    <p:sldId id="501" r:id="rId2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commentAuthors" Target="commentAuthor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83748-9B14-4ACA-9D92-2E00A3E6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28186-B377-4578-8502-9BD994D1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6849</TotalTime>
  <Words>16126</Words>
  <Application>Microsoft Office PowerPoint</Application>
  <PresentationFormat>Широкоэкранный</PresentationFormat>
  <Paragraphs>2284</Paragraphs>
  <Slides>248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248</vt:i4>
      </vt:variant>
    </vt:vector>
  </HeadingPairs>
  <TitlesOfParts>
    <vt:vector size="256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Простейший бот</vt:lpstr>
      <vt:lpstr>Бот с клавиатурой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299</cp:revision>
  <dcterms:created xsi:type="dcterms:W3CDTF">2020-10-21T07:10:38Z</dcterms:created>
  <dcterms:modified xsi:type="dcterms:W3CDTF">2020-11-14T19:26:34Z</dcterms:modified>
</cp:coreProperties>
</file>