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46" r:id="rId96"/>
    <p:sldId id="347" r:id="rId9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2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31.10.2020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418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306186" y="1562986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795284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</a:p>
          <a:p>
            <a:pPr lvl="1"/>
            <a:r>
              <a:rPr lang="ru-RU" dirty="0"/>
              <a:t>Разбираемся как искать подстроку в </a:t>
            </a:r>
            <a:r>
              <a:rPr lang="en-US" dirty="0"/>
              <a:t>Python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4974</Words>
  <Application>Microsoft Office PowerPoint</Application>
  <PresentationFormat>Широкоэкранный</PresentationFormat>
  <Paragraphs>791</Paragraphs>
  <Slides>96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96</vt:i4>
      </vt:variant>
    </vt:vector>
  </HeadingPairs>
  <TitlesOfParts>
    <vt:vector size="102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Алгоритмы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Задача</vt:lpstr>
      <vt:lpstr>Задача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127</cp:revision>
  <dcterms:created xsi:type="dcterms:W3CDTF">2020-10-21T07:10:38Z</dcterms:created>
  <dcterms:modified xsi:type="dcterms:W3CDTF">2020-10-31T16:24:26Z</dcterms:modified>
</cp:coreProperties>
</file>