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29.10.2020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алгоритмы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ED9428A-6030-4E8D-81E8-B0FAA94C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 алгоритмы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152B89A-868E-4A39-AA72-6F659743E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  <a:p>
            <a:r>
              <a:rPr lang="ru-RU" dirty="0"/>
              <a:t>Элементарные графы</a:t>
            </a:r>
          </a:p>
          <a:p>
            <a:r>
              <a:rPr lang="ru-RU" dirty="0"/>
              <a:t>Машина состояний</a:t>
            </a:r>
          </a:p>
        </p:txBody>
      </p:sp>
    </p:spTree>
    <p:extLst>
      <p:ext uri="{BB962C8B-B14F-4D97-AF65-F5344CB8AC3E}">
        <p14:creationId xmlns:p14="http://schemas.microsoft.com/office/powerpoint/2010/main" val="1962352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81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4471</Words>
  <Application>Microsoft Office PowerPoint</Application>
  <PresentationFormat>Широкоэкранный</PresentationFormat>
  <Paragraphs>730</Paragraphs>
  <Slides>86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86</vt:i4>
      </vt:variant>
    </vt:vector>
  </HeadingPairs>
  <TitlesOfParts>
    <vt:vector size="92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</vt:lpstr>
      <vt:lpstr>Типовые алгоритмы</vt:lpstr>
      <vt:lpstr>Постановка примера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111</cp:revision>
  <dcterms:created xsi:type="dcterms:W3CDTF">2020-10-21T07:10:38Z</dcterms:created>
  <dcterms:modified xsi:type="dcterms:W3CDTF">2020-10-29T05:09:01Z</dcterms:modified>
</cp:coreProperties>
</file>