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44" r:id="rId188"/>
    <p:sldId id="446" r:id="rId189"/>
    <p:sldId id="447" r:id="rId190"/>
    <p:sldId id="448" r:id="rId191"/>
    <p:sldId id="449" r:id="rId19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commentAuthors" Target="commentAuthor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4C2A4-D51A-4EAE-9DCB-2BDE3FD8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02A23-7656-4570-9CB8-6A1E23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24C47-4B75-4BC0-8B33-0751BC1F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3FAEA2-27C9-40ED-880B-A0438966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8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0CD89-3EE3-42B5-BF82-B5E6CC6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12638</Words>
  <Application>Microsoft Office PowerPoint</Application>
  <PresentationFormat>Широкоэкранный</PresentationFormat>
  <Paragraphs>1785</Paragraphs>
  <Slides>191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191</vt:i4>
      </vt:variant>
    </vt:vector>
  </HeadingPairs>
  <TitlesOfParts>
    <vt:vector size="199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 http-запроса</vt:lpstr>
      <vt:lpstr>Структура http-ответа</vt:lpstr>
      <vt:lpstr>Коды http-ответа</vt:lpstr>
      <vt:lpstr>Основные заголовки http-ответа</vt:lpstr>
      <vt:lpstr>Выполнения http-запроса на Python</vt:lpstr>
      <vt:lpstr>Обработка http-ответа на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225</cp:revision>
  <dcterms:created xsi:type="dcterms:W3CDTF">2020-10-21T07:10:38Z</dcterms:created>
  <dcterms:modified xsi:type="dcterms:W3CDTF">2020-11-09T14:12:38Z</dcterms:modified>
</cp:coreProperties>
</file>