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2" r:id="rId145"/>
    <p:sldId id="403" r:id="rId146"/>
    <p:sldId id="404" r:id="rId147"/>
    <p:sldId id="407" r:id="rId148"/>
    <p:sldId id="405" r:id="rId149"/>
    <p:sldId id="406" r:id="rId150"/>
    <p:sldId id="392" r:id="rId151"/>
    <p:sldId id="381" r:id="rId1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C4782-6915-4B97-8D60-D6EA5BF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SQL-</a:t>
            </a:r>
            <a:r>
              <a:rPr lang="ru-RU" dirty="0"/>
              <a:t>запроса на основе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5ACE7-C721-47D3-8D4C-67480E0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5613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8971</Words>
  <Application>Microsoft Office PowerPoint</Application>
  <PresentationFormat>Широкоэкранный</PresentationFormat>
  <Paragraphs>1322</Paragraphs>
  <Slides>151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151</vt:i4>
      </vt:variant>
    </vt:vector>
  </HeadingPairs>
  <TitlesOfParts>
    <vt:vector size="158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Вставка данных</vt:lpstr>
      <vt:lpstr>Вставка данных для задачи «Расписание»</vt:lpstr>
      <vt:lpstr>Выборка данных для задачи «Расписание»</vt:lpstr>
      <vt:lpstr>Формирование SQL-запроса на основе параметров</vt:lpstr>
      <vt:lpstr>Обработка полученных данных от SQL-запроса</vt:lpstr>
      <vt:lpstr>Выполнение SQL  запроса на выборку данных для задачи «Расписание»</vt:lpstr>
      <vt:lpstr>Завершение задачи «Расписание»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176</cp:revision>
  <dcterms:created xsi:type="dcterms:W3CDTF">2020-10-21T07:10:38Z</dcterms:created>
  <dcterms:modified xsi:type="dcterms:W3CDTF">2020-11-05T20:57:05Z</dcterms:modified>
</cp:coreProperties>
</file>