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3" y="1839432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CB025-72B6-4A8F-AD1C-C71A35C9EFB8}"/>
              </a:ext>
            </a:extLst>
          </p:cNvPr>
          <p:cNvSpPr txBox="1"/>
          <p:nvPr/>
        </p:nvSpPr>
        <p:spPr>
          <a:xfrm rot="17631033">
            <a:off x="207107" y="16444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FBDE5-0C3C-45AE-B5DC-F624AFE3166A}"/>
              </a:ext>
            </a:extLst>
          </p:cNvPr>
          <p:cNvSpPr txBox="1"/>
          <p:nvPr/>
        </p:nvSpPr>
        <p:spPr>
          <a:xfrm rot="5130797">
            <a:off x="4519033" y="249123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4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AB4DB-06A1-4F34-AB3C-384ED60DCE2F}"/>
              </a:ext>
            </a:extLst>
          </p:cNvPr>
          <p:cNvSpPr txBox="1"/>
          <p:nvPr/>
        </p:nvSpPr>
        <p:spPr>
          <a:xfrm rot="5400000">
            <a:off x="3632215" y="461511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[1,2,3,4,5]</a:t>
            </a:r>
            <a:endParaRPr lang="ru-RU" dirty="0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CCDDA5FA-6D72-47EF-8842-73DC29338912}"/>
              </a:ext>
            </a:extLst>
          </p:cNvPr>
          <p:cNvSpPr/>
          <p:nvPr/>
        </p:nvSpPr>
        <p:spPr>
          <a:xfrm>
            <a:off x="680484" y="1244009"/>
            <a:ext cx="1775637" cy="4051005"/>
          </a:xfrm>
          <a:custGeom>
            <a:avLst/>
            <a:gdLst>
              <a:gd name="connsiteX0" fmla="*/ 1041990 w 1775637"/>
              <a:gd name="connsiteY0" fmla="*/ 4051005 h 4051005"/>
              <a:gd name="connsiteX1" fmla="*/ 978195 w 1775637"/>
              <a:gd name="connsiteY1" fmla="*/ 3944679 h 4051005"/>
              <a:gd name="connsiteX2" fmla="*/ 935665 w 1775637"/>
              <a:gd name="connsiteY2" fmla="*/ 3891517 h 4051005"/>
              <a:gd name="connsiteX3" fmla="*/ 903767 w 1775637"/>
              <a:gd name="connsiteY3" fmla="*/ 3838354 h 4051005"/>
              <a:gd name="connsiteX4" fmla="*/ 871869 w 1775637"/>
              <a:gd name="connsiteY4" fmla="*/ 3806456 h 4051005"/>
              <a:gd name="connsiteX5" fmla="*/ 850604 w 1775637"/>
              <a:gd name="connsiteY5" fmla="*/ 3763926 h 4051005"/>
              <a:gd name="connsiteX6" fmla="*/ 839972 w 1775637"/>
              <a:gd name="connsiteY6" fmla="*/ 3732028 h 4051005"/>
              <a:gd name="connsiteX7" fmla="*/ 808074 w 1775637"/>
              <a:gd name="connsiteY7" fmla="*/ 3700131 h 4051005"/>
              <a:gd name="connsiteX8" fmla="*/ 786809 w 1775637"/>
              <a:gd name="connsiteY8" fmla="*/ 3668233 h 4051005"/>
              <a:gd name="connsiteX9" fmla="*/ 744279 w 1775637"/>
              <a:gd name="connsiteY9" fmla="*/ 3615070 h 4051005"/>
              <a:gd name="connsiteX10" fmla="*/ 701749 w 1775637"/>
              <a:gd name="connsiteY10" fmla="*/ 3551275 h 4051005"/>
              <a:gd name="connsiteX11" fmla="*/ 627321 w 1775637"/>
              <a:gd name="connsiteY11" fmla="*/ 3455582 h 4051005"/>
              <a:gd name="connsiteX12" fmla="*/ 563525 w 1775637"/>
              <a:gd name="connsiteY12" fmla="*/ 3391786 h 4051005"/>
              <a:gd name="connsiteX13" fmla="*/ 542260 w 1775637"/>
              <a:gd name="connsiteY13" fmla="*/ 3359889 h 4051005"/>
              <a:gd name="connsiteX14" fmla="*/ 489097 w 1775637"/>
              <a:gd name="connsiteY14" fmla="*/ 3306726 h 4051005"/>
              <a:gd name="connsiteX15" fmla="*/ 446567 w 1775637"/>
              <a:gd name="connsiteY15" fmla="*/ 3242931 h 4051005"/>
              <a:gd name="connsiteX16" fmla="*/ 393404 w 1775637"/>
              <a:gd name="connsiteY16" fmla="*/ 3179135 h 4051005"/>
              <a:gd name="connsiteX17" fmla="*/ 361507 w 1775637"/>
              <a:gd name="connsiteY17" fmla="*/ 3094075 h 4051005"/>
              <a:gd name="connsiteX18" fmla="*/ 329609 w 1775637"/>
              <a:gd name="connsiteY18" fmla="*/ 3062177 h 4051005"/>
              <a:gd name="connsiteX19" fmla="*/ 297711 w 1775637"/>
              <a:gd name="connsiteY19" fmla="*/ 2987749 h 4051005"/>
              <a:gd name="connsiteX20" fmla="*/ 287079 w 1775637"/>
              <a:gd name="connsiteY20" fmla="*/ 2945219 h 4051005"/>
              <a:gd name="connsiteX21" fmla="*/ 276446 w 1775637"/>
              <a:gd name="connsiteY21" fmla="*/ 2913321 h 4051005"/>
              <a:gd name="connsiteX22" fmla="*/ 265814 w 1775637"/>
              <a:gd name="connsiteY22" fmla="*/ 2838893 h 4051005"/>
              <a:gd name="connsiteX23" fmla="*/ 244549 w 1775637"/>
              <a:gd name="connsiteY23" fmla="*/ 2806996 h 4051005"/>
              <a:gd name="connsiteX24" fmla="*/ 223283 w 1775637"/>
              <a:gd name="connsiteY24" fmla="*/ 2764465 h 4051005"/>
              <a:gd name="connsiteX25" fmla="*/ 191386 w 1775637"/>
              <a:gd name="connsiteY25" fmla="*/ 2679405 h 4051005"/>
              <a:gd name="connsiteX26" fmla="*/ 180753 w 1775637"/>
              <a:gd name="connsiteY26" fmla="*/ 2626242 h 4051005"/>
              <a:gd name="connsiteX27" fmla="*/ 159488 w 1775637"/>
              <a:gd name="connsiteY27" fmla="*/ 2541182 h 4051005"/>
              <a:gd name="connsiteX28" fmla="*/ 127590 w 1775637"/>
              <a:gd name="connsiteY28" fmla="*/ 2434856 h 4051005"/>
              <a:gd name="connsiteX29" fmla="*/ 116958 w 1775637"/>
              <a:gd name="connsiteY29" fmla="*/ 2307265 h 4051005"/>
              <a:gd name="connsiteX30" fmla="*/ 95693 w 1775637"/>
              <a:gd name="connsiteY30" fmla="*/ 2222205 h 4051005"/>
              <a:gd name="connsiteX31" fmla="*/ 74428 w 1775637"/>
              <a:gd name="connsiteY31" fmla="*/ 1977656 h 4051005"/>
              <a:gd name="connsiteX32" fmla="*/ 63795 w 1775637"/>
              <a:gd name="connsiteY32" fmla="*/ 1945758 h 4051005"/>
              <a:gd name="connsiteX33" fmla="*/ 21265 w 1775637"/>
              <a:gd name="connsiteY33" fmla="*/ 1446028 h 4051005"/>
              <a:gd name="connsiteX34" fmla="*/ 0 w 1775637"/>
              <a:gd name="connsiteY34" fmla="*/ 1137684 h 4051005"/>
              <a:gd name="connsiteX35" fmla="*/ 21265 w 1775637"/>
              <a:gd name="connsiteY35" fmla="*/ 606056 h 4051005"/>
              <a:gd name="connsiteX36" fmla="*/ 42530 w 1775637"/>
              <a:gd name="connsiteY36" fmla="*/ 574158 h 4051005"/>
              <a:gd name="connsiteX37" fmla="*/ 53163 w 1775637"/>
              <a:gd name="connsiteY37" fmla="*/ 520996 h 4051005"/>
              <a:gd name="connsiteX38" fmla="*/ 95693 w 1775637"/>
              <a:gd name="connsiteY38" fmla="*/ 478465 h 4051005"/>
              <a:gd name="connsiteX39" fmla="*/ 191386 w 1775637"/>
              <a:gd name="connsiteY39" fmla="*/ 372140 h 4051005"/>
              <a:gd name="connsiteX40" fmla="*/ 223283 w 1775637"/>
              <a:gd name="connsiteY40" fmla="*/ 340242 h 4051005"/>
              <a:gd name="connsiteX41" fmla="*/ 308344 w 1775637"/>
              <a:gd name="connsiteY41" fmla="*/ 233917 h 4051005"/>
              <a:gd name="connsiteX42" fmla="*/ 340242 w 1775637"/>
              <a:gd name="connsiteY42" fmla="*/ 223284 h 4051005"/>
              <a:gd name="connsiteX43" fmla="*/ 404037 w 1775637"/>
              <a:gd name="connsiteY43" fmla="*/ 170121 h 4051005"/>
              <a:gd name="connsiteX44" fmla="*/ 467832 w 1775637"/>
              <a:gd name="connsiteY44" fmla="*/ 127591 h 4051005"/>
              <a:gd name="connsiteX45" fmla="*/ 489097 w 1775637"/>
              <a:gd name="connsiteY45" fmla="*/ 85061 h 4051005"/>
              <a:gd name="connsiteX46" fmla="*/ 584790 w 1775637"/>
              <a:gd name="connsiteY46" fmla="*/ 53163 h 4051005"/>
              <a:gd name="connsiteX47" fmla="*/ 627321 w 1775637"/>
              <a:gd name="connsiteY47" fmla="*/ 31898 h 4051005"/>
              <a:gd name="connsiteX48" fmla="*/ 659218 w 1775637"/>
              <a:gd name="connsiteY48" fmla="*/ 10633 h 4051005"/>
              <a:gd name="connsiteX49" fmla="*/ 701749 w 1775637"/>
              <a:gd name="connsiteY49" fmla="*/ 0 h 4051005"/>
              <a:gd name="connsiteX50" fmla="*/ 1201479 w 1775637"/>
              <a:gd name="connsiteY50" fmla="*/ 10633 h 4051005"/>
              <a:gd name="connsiteX51" fmla="*/ 1392865 w 1775637"/>
              <a:gd name="connsiteY51" fmla="*/ 42531 h 4051005"/>
              <a:gd name="connsiteX52" fmla="*/ 1467293 w 1775637"/>
              <a:gd name="connsiteY52" fmla="*/ 53163 h 4051005"/>
              <a:gd name="connsiteX53" fmla="*/ 1509823 w 1775637"/>
              <a:gd name="connsiteY53" fmla="*/ 74428 h 4051005"/>
              <a:gd name="connsiteX54" fmla="*/ 1562986 w 1775637"/>
              <a:gd name="connsiteY54" fmla="*/ 85061 h 4051005"/>
              <a:gd name="connsiteX55" fmla="*/ 1594883 w 1775637"/>
              <a:gd name="connsiteY55" fmla="*/ 116958 h 4051005"/>
              <a:gd name="connsiteX56" fmla="*/ 1626781 w 1775637"/>
              <a:gd name="connsiteY56" fmla="*/ 138224 h 4051005"/>
              <a:gd name="connsiteX57" fmla="*/ 1690576 w 1775637"/>
              <a:gd name="connsiteY57" fmla="*/ 202019 h 4051005"/>
              <a:gd name="connsiteX58" fmla="*/ 1711842 w 1775637"/>
              <a:gd name="connsiteY58" fmla="*/ 223284 h 4051005"/>
              <a:gd name="connsiteX59" fmla="*/ 1765004 w 1775637"/>
              <a:gd name="connsiteY59" fmla="*/ 287079 h 4051005"/>
              <a:gd name="connsiteX60" fmla="*/ 1775637 w 1775637"/>
              <a:gd name="connsiteY60" fmla="*/ 318977 h 4051005"/>
              <a:gd name="connsiteX61" fmla="*/ 1754372 w 1775637"/>
              <a:gd name="connsiteY61" fmla="*/ 404038 h 405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775637" h="4051005">
                <a:moveTo>
                  <a:pt x="1041990" y="4051005"/>
                </a:moveTo>
                <a:cubicBezTo>
                  <a:pt x="1020725" y="4015563"/>
                  <a:pt x="1004015" y="3976954"/>
                  <a:pt x="978195" y="3944679"/>
                </a:cubicBezTo>
                <a:cubicBezTo>
                  <a:pt x="964018" y="3926958"/>
                  <a:pt x="948679" y="3910108"/>
                  <a:pt x="935665" y="3891517"/>
                </a:cubicBezTo>
                <a:cubicBezTo>
                  <a:pt x="923814" y="3874587"/>
                  <a:pt x="916167" y="3854887"/>
                  <a:pt x="903767" y="3838354"/>
                </a:cubicBezTo>
                <a:cubicBezTo>
                  <a:pt x="894745" y="3826325"/>
                  <a:pt x="880609" y="3818692"/>
                  <a:pt x="871869" y="3806456"/>
                </a:cubicBezTo>
                <a:cubicBezTo>
                  <a:pt x="862656" y="3793558"/>
                  <a:pt x="856848" y="3778494"/>
                  <a:pt x="850604" y="3763926"/>
                </a:cubicBezTo>
                <a:cubicBezTo>
                  <a:pt x="846189" y="3753624"/>
                  <a:pt x="846189" y="3741353"/>
                  <a:pt x="839972" y="3732028"/>
                </a:cubicBezTo>
                <a:cubicBezTo>
                  <a:pt x="831631" y="3719517"/>
                  <a:pt x="817700" y="3711682"/>
                  <a:pt x="808074" y="3700131"/>
                </a:cubicBezTo>
                <a:cubicBezTo>
                  <a:pt x="799893" y="3690314"/>
                  <a:pt x="794476" y="3678456"/>
                  <a:pt x="786809" y="3668233"/>
                </a:cubicBezTo>
                <a:cubicBezTo>
                  <a:pt x="773193" y="3650078"/>
                  <a:pt x="757627" y="3633423"/>
                  <a:pt x="744279" y="3615070"/>
                </a:cubicBezTo>
                <a:cubicBezTo>
                  <a:pt x="729247" y="3594401"/>
                  <a:pt x="719821" y="3569347"/>
                  <a:pt x="701749" y="3551275"/>
                </a:cubicBezTo>
                <a:cubicBezTo>
                  <a:pt x="562696" y="3412222"/>
                  <a:pt x="753960" y="3610363"/>
                  <a:pt x="627321" y="3455582"/>
                </a:cubicBezTo>
                <a:cubicBezTo>
                  <a:pt x="608277" y="3432306"/>
                  <a:pt x="580207" y="3416809"/>
                  <a:pt x="563525" y="3391786"/>
                </a:cubicBezTo>
                <a:cubicBezTo>
                  <a:pt x="556437" y="3381154"/>
                  <a:pt x="550675" y="3369506"/>
                  <a:pt x="542260" y="3359889"/>
                </a:cubicBezTo>
                <a:cubicBezTo>
                  <a:pt x="525757" y="3341029"/>
                  <a:pt x="489097" y="3306726"/>
                  <a:pt x="489097" y="3306726"/>
                </a:cubicBezTo>
                <a:cubicBezTo>
                  <a:pt x="470412" y="3250668"/>
                  <a:pt x="490815" y="3296028"/>
                  <a:pt x="446567" y="3242931"/>
                </a:cubicBezTo>
                <a:cubicBezTo>
                  <a:pt x="372545" y="3154105"/>
                  <a:pt x="486603" y="3272334"/>
                  <a:pt x="393404" y="3179135"/>
                </a:cubicBezTo>
                <a:cubicBezTo>
                  <a:pt x="384842" y="3144887"/>
                  <a:pt x="382892" y="3124014"/>
                  <a:pt x="361507" y="3094075"/>
                </a:cubicBezTo>
                <a:cubicBezTo>
                  <a:pt x="352767" y="3081839"/>
                  <a:pt x="340242" y="3072810"/>
                  <a:pt x="329609" y="3062177"/>
                </a:cubicBezTo>
                <a:cubicBezTo>
                  <a:pt x="299080" y="2940068"/>
                  <a:pt x="341770" y="3090555"/>
                  <a:pt x="297711" y="2987749"/>
                </a:cubicBezTo>
                <a:cubicBezTo>
                  <a:pt x="291955" y="2974318"/>
                  <a:pt x="291093" y="2959270"/>
                  <a:pt x="287079" y="2945219"/>
                </a:cubicBezTo>
                <a:cubicBezTo>
                  <a:pt x="284000" y="2934442"/>
                  <a:pt x="279990" y="2923954"/>
                  <a:pt x="276446" y="2913321"/>
                </a:cubicBezTo>
                <a:cubicBezTo>
                  <a:pt x="272902" y="2888512"/>
                  <a:pt x="273015" y="2862897"/>
                  <a:pt x="265814" y="2838893"/>
                </a:cubicBezTo>
                <a:cubicBezTo>
                  <a:pt x="262142" y="2826653"/>
                  <a:pt x="250889" y="2818091"/>
                  <a:pt x="244549" y="2806996"/>
                </a:cubicBezTo>
                <a:cubicBezTo>
                  <a:pt x="236685" y="2793234"/>
                  <a:pt x="230372" y="2778642"/>
                  <a:pt x="223283" y="2764465"/>
                </a:cubicBezTo>
                <a:cubicBezTo>
                  <a:pt x="183183" y="2604058"/>
                  <a:pt x="246979" y="2846183"/>
                  <a:pt x="191386" y="2679405"/>
                </a:cubicBezTo>
                <a:cubicBezTo>
                  <a:pt x="185671" y="2662260"/>
                  <a:pt x="184817" y="2643851"/>
                  <a:pt x="180753" y="2626242"/>
                </a:cubicBezTo>
                <a:cubicBezTo>
                  <a:pt x="174181" y="2597765"/>
                  <a:pt x="168730" y="2568908"/>
                  <a:pt x="159488" y="2541182"/>
                </a:cubicBezTo>
                <a:cubicBezTo>
                  <a:pt x="140697" y="2484806"/>
                  <a:pt x="151935" y="2520060"/>
                  <a:pt x="127590" y="2434856"/>
                </a:cubicBezTo>
                <a:cubicBezTo>
                  <a:pt x="124046" y="2392326"/>
                  <a:pt x="123289" y="2349471"/>
                  <a:pt x="116958" y="2307265"/>
                </a:cubicBezTo>
                <a:cubicBezTo>
                  <a:pt x="112623" y="2278362"/>
                  <a:pt x="99826" y="2251137"/>
                  <a:pt x="95693" y="2222205"/>
                </a:cubicBezTo>
                <a:cubicBezTo>
                  <a:pt x="60284" y="1974346"/>
                  <a:pt x="106649" y="2187096"/>
                  <a:pt x="74428" y="1977656"/>
                </a:cubicBezTo>
                <a:cubicBezTo>
                  <a:pt x="72724" y="1966578"/>
                  <a:pt x="67339" y="1956391"/>
                  <a:pt x="63795" y="1945758"/>
                </a:cubicBezTo>
                <a:cubicBezTo>
                  <a:pt x="29697" y="1741159"/>
                  <a:pt x="51454" y="1883769"/>
                  <a:pt x="21265" y="1446028"/>
                </a:cubicBezTo>
                <a:lnTo>
                  <a:pt x="0" y="1137684"/>
                </a:lnTo>
                <a:cubicBezTo>
                  <a:pt x="7088" y="960475"/>
                  <a:pt x="7918" y="782904"/>
                  <a:pt x="21265" y="606056"/>
                </a:cubicBezTo>
                <a:cubicBezTo>
                  <a:pt x="22227" y="593313"/>
                  <a:pt x="38043" y="586123"/>
                  <a:pt x="42530" y="574158"/>
                </a:cubicBezTo>
                <a:cubicBezTo>
                  <a:pt x="48875" y="557237"/>
                  <a:pt x="44387" y="536793"/>
                  <a:pt x="53163" y="520996"/>
                </a:cubicBezTo>
                <a:cubicBezTo>
                  <a:pt x="62900" y="503470"/>
                  <a:pt x="82491" y="493554"/>
                  <a:pt x="95693" y="478465"/>
                </a:cubicBezTo>
                <a:cubicBezTo>
                  <a:pt x="212217" y="345292"/>
                  <a:pt x="2063" y="561463"/>
                  <a:pt x="191386" y="372140"/>
                </a:cubicBezTo>
                <a:cubicBezTo>
                  <a:pt x="202019" y="361507"/>
                  <a:pt x="216558" y="353691"/>
                  <a:pt x="223283" y="340242"/>
                </a:cubicBezTo>
                <a:cubicBezTo>
                  <a:pt x="242186" y="302438"/>
                  <a:pt x="263344" y="248918"/>
                  <a:pt x="308344" y="233917"/>
                </a:cubicBezTo>
                <a:lnTo>
                  <a:pt x="340242" y="223284"/>
                </a:lnTo>
                <a:cubicBezTo>
                  <a:pt x="433411" y="130112"/>
                  <a:pt x="315235" y="244121"/>
                  <a:pt x="404037" y="170121"/>
                </a:cubicBezTo>
                <a:cubicBezTo>
                  <a:pt x="457135" y="125874"/>
                  <a:pt x="411776" y="146278"/>
                  <a:pt x="467832" y="127591"/>
                </a:cubicBezTo>
                <a:cubicBezTo>
                  <a:pt x="474920" y="113414"/>
                  <a:pt x="477889" y="96269"/>
                  <a:pt x="489097" y="85061"/>
                </a:cubicBezTo>
                <a:cubicBezTo>
                  <a:pt x="511107" y="63052"/>
                  <a:pt x="557912" y="58539"/>
                  <a:pt x="584790" y="53163"/>
                </a:cubicBezTo>
                <a:cubicBezTo>
                  <a:pt x="598967" y="46075"/>
                  <a:pt x="613559" y="39762"/>
                  <a:pt x="627321" y="31898"/>
                </a:cubicBezTo>
                <a:cubicBezTo>
                  <a:pt x="638416" y="25558"/>
                  <a:pt x="647473" y="15667"/>
                  <a:pt x="659218" y="10633"/>
                </a:cubicBezTo>
                <a:cubicBezTo>
                  <a:pt x="672650" y="4876"/>
                  <a:pt x="687572" y="3544"/>
                  <a:pt x="701749" y="0"/>
                </a:cubicBezTo>
                <a:lnTo>
                  <a:pt x="1201479" y="10633"/>
                </a:lnTo>
                <a:cubicBezTo>
                  <a:pt x="1263749" y="12897"/>
                  <a:pt x="1332713" y="31916"/>
                  <a:pt x="1392865" y="42531"/>
                </a:cubicBezTo>
                <a:cubicBezTo>
                  <a:pt x="1417545" y="46886"/>
                  <a:pt x="1442484" y="49619"/>
                  <a:pt x="1467293" y="53163"/>
                </a:cubicBezTo>
                <a:cubicBezTo>
                  <a:pt x="1481470" y="60251"/>
                  <a:pt x="1494786" y="69416"/>
                  <a:pt x="1509823" y="74428"/>
                </a:cubicBezTo>
                <a:cubicBezTo>
                  <a:pt x="1526968" y="80143"/>
                  <a:pt x="1546822" y="76979"/>
                  <a:pt x="1562986" y="85061"/>
                </a:cubicBezTo>
                <a:cubicBezTo>
                  <a:pt x="1576435" y="91785"/>
                  <a:pt x="1583332" y="107332"/>
                  <a:pt x="1594883" y="116958"/>
                </a:cubicBezTo>
                <a:cubicBezTo>
                  <a:pt x="1604700" y="125139"/>
                  <a:pt x="1617230" y="129734"/>
                  <a:pt x="1626781" y="138224"/>
                </a:cubicBezTo>
                <a:cubicBezTo>
                  <a:pt x="1649258" y="158204"/>
                  <a:pt x="1669311" y="180754"/>
                  <a:pt x="1690576" y="202019"/>
                </a:cubicBezTo>
                <a:lnTo>
                  <a:pt x="1711842" y="223284"/>
                </a:lnTo>
                <a:cubicBezTo>
                  <a:pt x="1735354" y="246796"/>
                  <a:pt x="1750202" y="257476"/>
                  <a:pt x="1765004" y="287079"/>
                </a:cubicBezTo>
                <a:cubicBezTo>
                  <a:pt x="1770016" y="297104"/>
                  <a:pt x="1772093" y="308344"/>
                  <a:pt x="1775637" y="318977"/>
                </a:cubicBezTo>
                <a:cubicBezTo>
                  <a:pt x="1764295" y="398367"/>
                  <a:pt x="1782724" y="375683"/>
                  <a:pt x="1754372" y="4040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36D6C35-C9B7-41E9-8563-F536452F8FAB}"/>
              </a:ext>
            </a:extLst>
          </p:cNvPr>
          <p:cNvSpPr/>
          <p:nvPr/>
        </p:nvSpPr>
        <p:spPr>
          <a:xfrm>
            <a:off x="2137144" y="1297172"/>
            <a:ext cx="2477386" cy="4104168"/>
          </a:xfrm>
          <a:custGeom>
            <a:avLst/>
            <a:gdLst>
              <a:gd name="connsiteX0" fmla="*/ 0 w 2477386"/>
              <a:gd name="connsiteY0" fmla="*/ 4104168 h 4104168"/>
              <a:gd name="connsiteX1" fmla="*/ 63796 w 2477386"/>
              <a:gd name="connsiteY1" fmla="*/ 4082902 h 4104168"/>
              <a:gd name="connsiteX2" fmla="*/ 159489 w 2477386"/>
              <a:gd name="connsiteY2" fmla="*/ 4061637 h 4104168"/>
              <a:gd name="connsiteX3" fmla="*/ 180754 w 2477386"/>
              <a:gd name="connsiteY3" fmla="*/ 4029740 h 4104168"/>
              <a:gd name="connsiteX4" fmla="*/ 255182 w 2477386"/>
              <a:gd name="connsiteY4" fmla="*/ 4019107 h 4104168"/>
              <a:gd name="connsiteX5" fmla="*/ 318977 w 2477386"/>
              <a:gd name="connsiteY5" fmla="*/ 3955312 h 4104168"/>
              <a:gd name="connsiteX6" fmla="*/ 350875 w 2477386"/>
              <a:gd name="connsiteY6" fmla="*/ 3934047 h 4104168"/>
              <a:gd name="connsiteX7" fmla="*/ 414670 w 2477386"/>
              <a:gd name="connsiteY7" fmla="*/ 3870251 h 4104168"/>
              <a:gd name="connsiteX8" fmla="*/ 478465 w 2477386"/>
              <a:gd name="connsiteY8" fmla="*/ 3827721 h 4104168"/>
              <a:gd name="connsiteX9" fmla="*/ 584791 w 2477386"/>
              <a:gd name="connsiteY9" fmla="*/ 3700130 h 4104168"/>
              <a:gd name="connsiteX10" fmla="*/ 616689 w 2477386"/>
              <a:gd name="connsiteY10" fmla="*/ 3668233 h 4104168"/>
              <a:gd name="connsiteX11" fmla="*/ 648586 w 2477386"/>
              <a:gd name="connsiteY11" fmla="*/ 3636335 h 4104168"/>
              <a:gd name="connsiteX12" fmla="*/ 701749 w 2477386"/>
              <a:gd name="connsiteY12" fmla="*/ 3604437 h 4104168"/>
              <a:gd name="connsiteX13" fmla="*/ 797442 w 2477386"/>
              <a:gd name="connsiteY13" fmla="*/ 3572540 h 4104168"/>
              <a:gd name="connsiteX14" fmla="*/ 829340 w 2477386"/>
              <a:gd name="connsiteY14" fmla="*/ 3551275 h 4104168"/>
              <a:gd name="connsiteX15" fmla="*/ 871870 w 2477386"/>
              <a:gd name="connsiteY15" fmla="*/ 3540642 h 4104168"/>
              <a:gd name="connsiteX16" fmla="*/ 999461 w 2477386"/>
              <a:gd name="connsiteY16" fmla="*/ 3519377 h 4104168"/>
              <a:gd name="connsiteX17" fmla="*/ 1031358 w 2477386"/>
              <a:gd name="connsiteY17" fmla="*/ 3508744 h 4104168"/>
              <a:gd name="connsiteX18" fmla="*/ 1073889 w 2477386"/>
              <a:gd name="connsiteY18" fmla="*/ 3498112 h 4104168"/>
              <a:gd name="connsiteX19" fmla="*/ 1105786 w 2477386"/>
              <a:gd name="connsiteY19" fmla="*/ 3476847 h 4104168"/>
              <a:gd name="connsiteX20" fmla="*/ 1158949 w 2477386"/>
              <a:gd name="connsiteY20" fmla="*/ 3423684 h 4104168"/>
              <a:gd name="connsiteX21" fmla="*/ 1201479 w 2477386"/>
              <a:gd name="connsiteY21" fmla="*/ 3413051 h 4104168"/>
              <a:gd name="connsiteX22" fmla="*/ 1265275 w 2477386"/>
              <a:gd name="connsiteY22" fmla="*/ 3370521 h 4104168"/>
              <a:gd name="connsiteX23" fmla="*/ 1307805 w 2477386"/>
              <a:gd name="connsiteY23" fmla="*/ 3338623 h 4104168"/>
              <a:gd name="connsiteX24" fmla="*/ 1371600 w 2477386"/>
              <a:gd name="connsiteY24" fmla="*/ 3296093 h 4104168"/>
              <a:gd name="connsiteX25" fmla="*/ 1435396 w 2477386"/>
              <a:gd name="connsiteY25" fmla="*/ 3242930 h 4104168"/>
              <a:gd name="connsiteX26" fmla="*/ 1467293 w 2477386"/>
              <a:gd name="connsiteY26" fmla="*/ 3200400 h 4104168"/>
              <a:gd name="connsiteX27" fmla="*/ 1531089 w 2477386"/>
              <a:gd name="connsiteY27" fmla="*/ 3136605 h 4104168"/>
              <a:gd name="connsiteX28" fmla="*/ 1605516 w 2477386"/>
              <a:gd name="connsiteY28" fmla="*/ 3030279 h 4104168"/>
              <a:gd name="connsiteX29" fmla="*/ 1658679 w 2477386"/>
              <a:gd name="connsiteY29" fmla="*/ 2977116 h 4104168"/>
              <a:gd name="connsiteX30" fmla="*/ 1690577 w 2477386"/>
              <a:gd name="connsiteY30" fmla="*/ 2945219 h 4104168"/>
              <a:gd name="connsiteX31" fmla="*/ 1701209 w 2477386"/>
              <a:gd name="connsiteY31" fmla="*/ 2913321 h 4104168"/>
              <a:gd name="connsiteX32" fmla="*/ 1796903 w 2477386"/>
              <a:gd name="connsiteY32" fmla="*/ 2838893 h 4104168"/>
              <a:gd name="connsiteX33" fmla="*/ 1839433 w 2477386"/>
              <a:gd name="connsiteY33" fmla="*/ 2806995 h 4104168"/>
              <a:gd name="connsiteX34" fmla="*/ 1892596 w 2477386"/>
              <a:gd name="connsiteY34" fmla="*/ 2753833 h 4104168"/>
              <a:gd name="connsiteX35" fmla="*/ 1935126 w 2477386"/>
              <a:gd name="connsiteY35" fmla="*/ 2679405 h 4104168"/>
              <a:gd name="connsiteX36" fmla="*/ 1988289 w 2477386"/>
              <a:gd name="connsiteY36" fmla="*/ 2626242 h 4104168"/>
              <a:gd name="connsiteX37" fmla="*/ 2041451 w 2477386"/>
              <a:gd name="connsiteY37" fmla="*/ 2551814 h 4104168"/>
              <a:gd name="connsiteX38" fmla="*/ 2083982 w 2477386"/>
              <a:gd name="connsiteY38" fmla="*/ 2488019 h 4104168"/>
              <a:gd name="connsiteX39" fmla="*/ 2115879 w 2477386"/>
              <a:gd name="connsiteY39" fmla="*/ 2456121 h 4104168"/>
              <a:gd name="connsiteX40" fmla="*/ 2169042 w 2477386"/>
              <a:gd name="connsiteY40" fmla="*/ 2371061 h 4104168"/>
              <a:gd name="connsiteX41" fmla="*/ 2190307 w 2477386"/>
              <a:gd name="connsiteY41" fmla="*/ 2349795 h 4104168"/>
              <a:gd name="connsiteX42" fmla="*/ 2222205 w 2477386"/>
              <a:gd name="connsiteY42" fmla="*/ 2307265 h 4104168"/>
              <a:gd name="connsiteX43" fmla="*/ 2254103 w 2477386"/>
              <a:gd name="connsiteY43" fmla="*/ 2254102 h 4104168"/>
              <a:gd name="connsiteX44" fmla="*/ 2296633 w 2477386"/>
              <a:gd name="connsiteY44" fmla="*/ 2158409 h 4104168"/>
              <a:gd name="connsiteX45" fmla="*/ 2317898 w 2477386"/>
              <a:gd name="connsiteY45" fmla="*/ 2115879 h 4104168"/>
              <a:gd name="connsiteX46" fmla="*/ 2339163 w 2477386"/>
              <a:gd name="connsiteY46" fmla="*/ 2052084 h 4104168"/>
              <a:gd name="connsiteX47" fmla="*/ 2349796 w 2477386"/>
              <a:gd name="connsiteY47" fmla="*/ 2020186 h 4104168"/>
              <a:gd name="connsiteX48" fmla="*/ 2360428 w 2477386"/>
              <a:gd name="connsiteY48" fmla="*/ 1988288 h 4104168"/>
              <a:gd name="connsiteX49" fmla="*/ 2392326 w 2477386"/>
              <a:gd name="connsiteY49" fmla="*/ 1924493 h 4104168"/>
              <a:gd name="connsiteX50" fmla="*/ 2413591 w 2477386"/>
              <a:gd name="connsiteY50" fmla="*/ 1839433 h 4104168"/>
              <a:gd name="connsiteX51" fmla="*/ 2434856 w 2477386"/>
              <a:gd name="connsiteY51" fmla="*/ 1765005 h 4104168"/>
              <a:gd name="connsiteX52" fmla="*/ 2445489 w 2477386"/>
              <a:gd name="connsiteY52" fmla="*/ 1711842 h 4104168"/>
              <a:gd name="connsiteX53" fmla="*/ 2456121 w 2477386"/>
              <a:gd name="connsiteY53" fmla="*/ 1679944 h 4104168"/>
              <a:gd name="connsiteX54" fmla="*/ 2477386 w 2477386"/>
              <a:gd name="connsiteY54" fmla="*/ 1562986 h 4104168"/>
              <a:gd name="connsiteX55" fmla="*/ 2466754 w 2477386"/>
              <a:gd name="connsiteY55" fmla="*/ 914400 h 4104168"/>
              <a:gd name="connsiteX56" fmla="*/ 2445489 w 2477386"/>
              <a:gd name="connsiteY56" fmla="*/ 882502 h 4104168"/>
              <a:gd name="connsiteX57" fmla="*/ 2434856 w 2477386"/>
              <a:gd name="connsiteY57" fmla="*/ 839972 h 4104168"/>
              <a:gd name="connsiteX58" fmla="*/ 2392326 w 2477386"/>
              <a:gd name="connsiteY58" fmla="*/ 776177 h 4104168"/>
              <a:gd name="connsiteX59" fmla="*/ 2381693 w 2477386"/>
              <a:gd name="connsiteY59" fmla="*/ 733647 h 4104168"/>
              <a:gd name="connsiteX60" fmla="*/ 2317898 w 2477386"/>
              <a:gd name="connsiteY60" fmla="*/ 648586 h 4104168"/>
              <a:gd name="connsiteX61" fmla="*/ 2307265 w 2477386"/>
              <a:gd name="connsiteY61" fmla="*/ 606056 h 4104168"/>
              <a:gd name="connsiteX62" fmla="*/ 2254103 w 2477386"/>
              <a:gd name="connsiteY62" fmla="*/ 542261 h 4104168"/>
              <a:gd name="connsiteX63" fmla="*/ 2232837 w 2477386"/>
              <a:gd name="connsiteY63" fmla="*/ 499730 h 4104168"/>
              <a:gd name="connsiteX64" fmla="*/ 2211572 w 2477386"/>
              <a:gd name="connsiteY64" fmla="*/ 467833 h 4104168"/>
              <a:gd name="connsiteX65" fmla="*/ 2190307 w 2477386"/>
              <a:gd name="connsiteY65" fmla="*/ 404037 h 4104168"/>
              <a:gd name="connsiteX66" fmla="*/ 2179675 w 2477386"/>
              <a:gd name="connsiteY66" fmla="*/ 372140 h 4104168"/>
              <a:gd name="connsiteX67" fmla="*/ 2158409 w 2477386"/>
              <a:gd name="connsiteY67" fmla="*/ 350875 h 4104168"/>
              <a:gd name="connsiteX68" fmla="*/ 2147777 w 2477386"/>
              <a:gd name="connsiteY68" fmla="*/ 318977 h 4104168"/>
              <a:gd name="connsiteX69" fmla="*/ 2137144 w 2477386"/>
              <a:gd name="connsiteY69" fmla="*/ 276447 h 4104168"/>
              <a:gd name="connsiteX70" fmla="*/ 2115879 w 2477386"/>
              <a:gd name="connsiteY70" fmla="*/ 255181 h 4104168"/>
              <a:gd name="connsiteX71" fmla="*/ 2030819 w 2477386"/>
              <a:gd name="connsiteY71" fmla="*/ 159488 h 4104168"/>
              <a:gd name="connsiteX72" fmla="*/ 1998921 w 2477386"/>
              <a:gd name="connsiteY72" fmla="*/ 127591 h 4104168"/>
              <a:gd name="connsiteX73" fmla="*/ 1913861 w 2477386"/>
              <a:gd name="connsiteY73" fmla="*/ 106326 h 4104168"/>
              <a:gd name="connsiteX74" fmla="*/ 1818168 w 2477386"/>
              <a:gd name="connsiteY74" fmla="*/ 85061 h 4104168"/>
              <a:gd name="connsiteX75" fmla="*/ 1754372 w 2477386"/>
              <a:gd name="connsiteY75" fmla="*/ 63795 h 4104168"/>
              <a:gd name="connsiteX76" fmla="*/ 1722475 w 2477386"/>
              <a:gd name="connsiteY76" fmla="*/ 53163 h 4104168"/>
              <a:gd name="connsiteX77" fmla="*/ 1648047 w 2477386"/>
              <a:gd name="connsiteY77" fmla="*/ 31898 h 4104168"/>
              <a:gd name="connsiteX78" fmla="*/ 1594884 w 2477386"/>
              <a:gd name="connsiteY78" fmla="*/ 21265 h 4104168"/>
              <a:gd name="connsiteX79" fmla="*/ 1499191 w 2477386"/>
              <a:gd name="connsiteY79" fmla="*/ 0 h 4104168"/>
              <a:gd name="connsiteX80" fmla="*/ 999461 w 2477386"/>
              <a:gd name="connsiteY80" fmla="*/ 10633 h 4104168"/>
              <a:gd name="connsiteX81" fmla="*/ 946298 w 2477386"/>
              <a:gd name="connsiteY81" fmla="*/ 31898 h 4104168"/>
              <a:gd name="connsiteX82" fmla="*/ 786809 w 2477386"/>
              <a:gd name="connsiteY82" fmla="*/ 42530 h 4104168"/>
              <a:gd name="connsiteX83" fmla="*/ 701749 w 2477386"/>
              <a:gd name="connsiteY83" fmla="*/ 116958 h 4104168"/>
              <a:gd name="connsiteX84" fmla="*/ 669851 w 2477386"/>
              <a:gd name="connsiteY84" fmla="*/ 148856 h 4104168"/>
              <a:gd name="connsiteX85" fmla="*/ 627321 w 2477386"/>
              <a:gd name="connsiteY85" fmla="*/ 223284 h 4104168"/>
              <a:gd name="connsiteX86" fmla="*/ 595423 w 2477386"/>
              <a:gd name="connsiteY86" fmla="*/ 287079 h 4104168"/>
              <a:gd name="connsiteX87" fmla="*/ 595423 w 2477386"/>
              <a:gd name="connsiteY87" fmla="*/ 340242 h 41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477386" h="4104168">
                <a:moveTo>
                  <a:pt x="0" y="4104168"/>
                </a:moveTo>
                <a:cubicBezTo>
                  <a:pt x="21265" y="4097079"/>
                  <a:pt x="42137" y="4088678"/>
                  <a:pt x="63796" y="4082902"/>
                </a:cubicBezTo>
                <a:cubicBezTo>
                  <a:pt x="95368" y="4074483"/>
                  <a:pt x="129742" y="4075158"/>
                  <a:pt x="159489" y="4061637"/>
                </a:cubicBezTo>
                <a:cubicBezTo>
                  <a:pt x="171122" y="4056349"/>
                  <a:pt x="169077" y="4034930"/>
                  <a:pt x="180754" y="4029740"/>
                </a:cubicBezTo>
                <a:cubicBezTo>
                  <a:pt x="203655" y="4019562"/>
                  <a:pt x="230373" y="4022651"/>
                  <a:pt x="255182" y="4019107"/>
                </a:cubicBezTo>
                <a:cubicBezTo>
                  <a:pt x="276447" y="3997842"/>
                  <a:pt x="293954" y="3971993"/>
                  <a:pt x="318977" y="3955312"/>
                </a:cubicBezTo>
                <a:cubicBezTo>
                  <a:pt x="329610" y="3948224"/>
                  <a:pt x="341324" y="3942537"/>
                  <a:pt x="350875" y="3934047"/>
                </a:cubicBezTo>
                <a:cubicBezTo>
                  <a:pt x="373352" y="3914067"/>
                  <a:pt x="389647" y="3886933"/>
                  <a:pt x="414670" y="3870251"/>
                </a:cubicBezTo>
                <a:lnTo>
                  <a:pt x="478465" y="3827721"/>
                </a:lnTo>
                <a:cubicBezTo>
                  <a:pt x="528414" y="3744474"/>
                  <a:pt x="495751" y="3789169"/>
                  <a:pt x="584791" y="3700130"/>
                </a:cubicBezTo>
                <a:lnTo>
                  <a:pt x="616689" y="3668233"/>
                </a:lnTo>
                <a:cubicBezTo>
                  <a:pt x="627322" y="3657600"/>
                  <a:pt x="635692" y="3644071"/>
                  <a:pt x="648586" y="3636335"/>
                </a:cubicBezTo>
                <a:cubicBezTo>
                  <a:pt x="666307" y="3625702"/>
                  <a:pt x="682754" y="3612578"/>
                  <a:pt x="701749" y="3604437"/>
                </a:cubicBezTo>
                <a:cubicBezTo>
                  <a:pt x="732653" y="3591192"/>
                  <a:pt x="797442" y="3572540"/>
                  <a:pt x="797442" y="3572540"/>
                </a:cubicBezTo>
                <a:cubicBezTo>
                  <a:pt x="808075" y="3565452"/>
                  <a:pt x="817594" y="3556309"/>
                  <a:pt x="829340" y="3551275"/>
                </a:cubicBezTo>
                <a:cubicBezTo>
                  <a:pt x="842771" y="3545519"/>
                  <a:pt x="857507" y="3543335"/>
                  <a:pt x="871870" y="3540642"/>
                </a:cubicBezTo>
                <a:cubicBezTo>
                  <a:pt x="914248" y="3532696"/>
                  <a:pt x="956931" y="3526465"/>
                  <a:pt x="999461" y="3519377"/>
                </a:cubicBezTo>
                <a:cubicBezTo>
                  <a:pt x="1010093" y="3515833"/>
                  <a:pt x="1020582" y="3511823"/>
                  <a:pt x="1031358" y="3508744"/>
                </a:cubicBezTo>
                <a:cubicBezTo>
                  <a:pt x="1045409" y="3504729"/>
                  <a:pt x="1060457" y="3503868"/>
                  <a:pt x="1073889" y="3498112"/>
                </a:cubicBezTo>
                <a:cubicBezTo>
                  <a:pt x="1085634" y="3493078"/>
                  <a:pt x="1096169" y="3485262"/>
                  <a:pt x="1105786" y="3476847"/>
                </a:cubicBezTo>
                <a:cubicBezTo>
                  <a:pt x="1124646" y="3460344"/>
                  <a:pt x="1134636" y="3429763"/>
                  <a:pt x="1158949" y="3423684"/>
                </a:cubicBezTo>
                <a:lnTo>
                  <a:pt x="1201479" y="3413051"/>
                </a:lnTo>
                <a:cubicBezTo>
                  <a:pt x="1275713" y="3338820"/>
                  <a:pt x="1193464" y="3411557"/>
                  <a:pt x="1265275" y="3370521"/>
                </a:cubicBezTo>
                <a:cubicBezTo>
                  <a:pt x="1280661" y="3361729"/>
                  <a:pt x="1293287" y="3348785"/>
                  <a:pt x="1307805" y="3338623"/>
                </a:cubicBezTo>
                <a:cubicBezTo>
                  <a:pt x="1328742" y="3323967"/>
                  <a:pt x="1353528" y="3314165"/>
                  <a:pt x="1371600" y="3296093"/>
                </a:cubicBezTo>
                <a:cubicBezTo>
                  <a:pt x="1412534" y="3255159"/>
                  <a:pt x="1390987" y="3272536"/>
                  <a:pt x="1435396" y="3242930"/>
                </a:cubicBezTo>
                <a:cubicBezTo>
                  <a:pt x="1446028" y="3228753"/>
                  <a:pt x="1455438" y="3213572"/>
                  <a:pt x="1467293" y="3200400"/>
                </a:cubicBezTo>
                <a:cubicBezTo>
                  <a:pt x="1487411" y="3178047"/>
                  <a:pt x="1514407" y="3161628"/>
                  <a:pt x="1531089" y="3136605"/>
                </a:cubicBezTo>
                <a:cubicBezTo>
                  <a:pt x="1545604" y="3114833"/>
                  <a:pt x="1584525" y="3053894"/>
                  <a:pt x="1605516" y="3030279"/>
                </a:cubicBezTo>
                <a:cubicBezTo>
                  <a:pt x="1622166" y="3011548"/>
                  <a:pt x="1640958" y="2994837"/>
                  <a:pt x="1658679" y="2977116"/>
                </a:cubicBezTo>
                <a:lnTo>
                  <a:pt x="1690577" y="2945219"/>
                </a:lnTo>
                <a:cubicBezTo>
                  <a:pt x="1694121" y="2934586"/>
                  <a:pt x="1694328" y="2922168"/>
                  <a:pt x="1701209" y="2913321"/>
                </a:cubicBezTo>
                <a:cubicBezTo>
                  <a:pt x="1751413" y="2848774"/>
                  <a:pt x="1744494" y="2856363"/>
                  <a:pt x="1796903" y="2838893"/>
                </a:cubicBezTo>
                <a:cubicBezTo>
                  <a:pt x="1811080" y="2828260"/>
                  <a:pt x="1826188" y="2818768"/>
                  <a:pt x="1839433" y="2806995"/>
                </a:cubicBezTo>
                <a:cubicBezTo>
                  <a:pt x="1858164" y="2790345"/>
                  <a:pt x="1892596" y="2753833"/>
                  <a:pt x="1892596" y="2753833"/>
                </a:cubicBezTo>
                <a:cubicBezTo>
                  <a:pt x="1904043" y="2730939"/>
                  <a:pt x="1917591" y="2699445"/>
                  <a:pt x="1935126" y="2679405"/>
                </a:cubicBezTo>
                <a:cubicBezTo>
                  <a:pt x="1951629" y="2660545"/>
                  <a:pt x="1974388" y="2647094"/>
                  <a:pt x="1988289" y="2626242"/>
                </a:cubicBezTo>
                <a:cubicBezTo>
                  <a:pt x="2057395" y="2522582"/>
                  <a:pt x="1949176" y="2683635"/>
                  <a:pt x="2041451" y="2551814"/>
                </a:cubicBezTo>
                <a:cubicBezTo>
                  <a:pt x="2056107" y="2530876"/>
                  <a:pt x="2065910" y="2506091"/>
                  <a:pt x="2083982" y="2488019"/>
                </a:cubicBezTo>
                <a:cubicBezTo>
                  <a:pt x="2094614" y="2477386"/>
                  <a:pt x="2106857" y="2468150"/>
                  <a:pt x="2115879" y="2456121"/>
                </a:cubicBezTo>
                <a:cubicBezTo>
                  <a:pt x="2149461" y="2411344"/>
                  <a:pt x="2139337" y="2408192"/>
                  <a:pt x="2169042" y="2371061"/>
                </a:cubicBezTo>
                <a:cubicBezTo>
                  <a:pt x="2175304" y="2363233"/>
                  <a:pt x="2183889" y="2357496"/>
                  <a:pt x="2190307" y="2349795"/>
                </a:cubicBezTo>
                <a:cubicBezTo>
                  <a:pt x="2201652" y="2336181"/>
                  <a:pt x="2211572" y="2321442"/>
                  <a:pt x="2222205" y="2307265"/>
                </a:cubicBezTo>
                <a:cubicBezTo>
                  <a:pt x="2246884" y="2233225"/>
                  <a:pt x="2215183" y="2312482"/>
                  <a:pt x="2254103" y="2254102"/>
                </a:cubicBezTo>
                <a:cubicBezTo>
                  <a:pt x="2271553" y="2227928"/>
                  <a:pt x="2284354" y="2186037"/>
                  <a:pt x="2296633" y="2158409"/>
                </a:cubicBezTo>
                <a:cubicBezTo>
                  <a:pt x="2303070" y="2143925"/>
                  <a:pt x="2312011" y="2130595"/>
                  <a:pt x="2317898" y="2115879"/>
                </a:cubicBezTo>
                <a:cubicBezTo>
                  <a:pt x="2326223" y="2095067"/>
                  <a:pt x="2332075" y="2073349"/>
                  <a:pt x="2339163" y="2052084"/>
                </a:cubicBezTo>
                <a:lnTo>
                  <a:pt x="2349796" y="2020186"/>
                </a:lnTo>
                <a:cubicBezTo>
                  <a:pt x="2353340" y="2009553"/>
                  <a:pt x="2354211" y="1997613"/>
                  <a:pt x="2360428" y="1988288"/>
                </a:cubicBezTo>
                <a:cubicBezTo>
                  <a:pt x="2382762" y="1954788"/>
                  <a:pt x="2382167" y="1961741"/>
                  <a:pt x="2392326" y="1924493"/>
                </a:cubicBezTo>
                <a:cubicBezTo>
                  <a:pt x="2400016" y="1896297"/>
                  <a:pt x="2404349" y="1867159"/>
                  <a:pt x="2413591" y="1839433"/>
                </a:cubicBezTo>
                <a:cubicBezTo>
                  <a:pt x="2425430" y="1803915"/>
                  <a:pt x="2425956" y="1805052"/>
                  <a:pt x="2434856" y="1765005"/>
                </a:cubicBezTo>
                <a:cubicBezTo>
                  <a:pt x="2438777" y="1747363"/>
                  <a:pt x="2441106" y="1729374"/>
                  <a:pt x="2445489" y="1711842"/>
                </a:cubicBezTo>
                <a:cubicBezTo>
                  <a:pt x="2448207" y="1700969"/>
                  <a:pt x="2453773" y="1690903"/>
                  <a:pt x="2456121" y="1679944"/>
                </a:cubicBezTo>
                <a:cubicBezTo>
                  <a:pt x="2464423" y="1641198"/>
                  <a:pt x="2470298" y="1601972"/>
                  <a:pt x="2477386" y="1562986"/>
                </a:cubicBezTo>
                <a:cubicBezTo>
                  <a:pt x="2473842" y="1346791"/>
                  <a:pt x="2476878" y="1130387"/>
                  <a:pt x="2466754" y="914400"/>
                </a:cubicBezTo>
                <a:cubicBezTo>
                  <a:pt x="2466156" y="901635"/>
                  <a:pt x="2450523" y="894248"/>
                  <a:pt x="2445489" y="882502"/>
                </a:cubicBezTo>
                <a:cubicBezTo>
                  <a:pt x="2439733" y="869071"/>
                  <a:pt x="2441391" y="853042"/>
                  <a:pt x="2434856" y="839972"/>
                </a:cubicBezTo>
                <a:cubicBezTo>
                  <a:pt x="2423426" y="817113"/>
                  <a:pt x="2392326" y="776177"/>
                  <a:pt x="2392326" y="776177"/>
                </a:cubicBezTo>
                <a:cubicBezTo>
                  <a:pt x="2388782" y="762000"/>
                  <a:pt x="2389056" y="746269"/>
                  <a:pt x="2381693" y="733647"/>
                </a:cubicBezTo>
                <a:cubicBezTo>
                  <a:pt x="2363835" y="703033"/>
                  <a:pt x="2317898" y="648586"/>
                  <a:pt x="2317898" y="648586"/>
                </a:cubicBezTo>
                <a:cubicBezTo>
                  <a:pt x="2314354" y="634409"/>
                  <a:pt x="2313021" y="619487"/>
                  <a:pt x="2307265" y="606056"/>
                </a:cubicBezTo>
                <a:cubicBezTo>
                  <a:pt x="2289183" y="563865"/>
                  <a:pt x="2281476" y="580584"/>
                  <a:pt x="2254103" y="542261"/>
                </a:cubicBezTo>
                <a:cubicBezTo>
                  <a:pt x="2244890" y="529363"/>
                  <a:pt x="2240701" y="513492"/>
                  <a:pt x="2232837" y="499730"/>
                </a:cubicBezTo>
                <a:cubicBezTo>
                  <a:pt x="2226497" y="488635"/>
                  <a:pt x="2218660" y="478465"/>
                  <a:pt x="2211572" y="467833"/>
                </a:cubicBezTo>
                <a:lnTo>
                  <a:pt x="2190307" y="404037"/>
                </a:lnTo>
                <a:cubicBezTo>
                  <a:pt x="2186763" y="393405"/>
                  <a:pt x="2187600" y="380065"/>
                  <a:pt x="2179675" y="372140"/>
                </a:cubicBezTo>
                <a:lnTo>
                  <a:pt x="2158409" y="350875"/>
                </a:lnTo>
                <a:cubicBezTo>
                  <a:pt x="2154865" y="340242"/>
                  <a:pt x="2150856" y="329754"/>
                  <a:pt x="2147777" y="318977"/>
                </a:cubicBezTo>
                <a:cubicBezTo>
                  <a:pt x="2143763" y="304926"/>
                  <a:pt x="2143679" y="289517"/>
                  <a:pt x="2137144" y="276447"/>
                </a:cubicBezTo>
                <a:cubicBezTo>
                  <a:pt x="2132661" y="267481"/>
                  <a:pt x="2122297" y="262882"/>
                  <a:pt x="2115879" y="255181"/>
                </a:cubicBezTo>
                <a:cubicBezTo>
                  <a:pt x="2037668" y="161325"/>
                  <a:pt x="2140746" y="269414"/>
                  <a:pt x="2030819" y="159488"/>
                </a:cubicBezTo>
                <a:cubicBezTo>
                  <a:pt x="2020186" y="148856"/>
                  <a:pt x="2013509" y="131238"/>
                  <a:pt x="1998921" y="127591"/>
                </a:cubicBezTo>
                <a:cubicBezTo>
                  <a:pt x="1970568" y="120503"/>
                  <a:pt x="1942519" y="112058"/>
                  <a:pt x="1913861" y="106326"/>
                </a:cubicBezTo>
                <a:cubicBezTo>
                  <a:pt x="1883521" y="100258"/>
                  <a:pt x="1848189" y="94067"/>
                  <a:pt x="1818168" y="85061"/>
                </a:cubicBezTo>
                <a:cubicBezTo>
                  <a:pt x="1796698" y="78620"/>
                  <a:pt x="1775637" y="70884"/>
                  <a:pt x="1754372" y="63795"/>
                </a:cubicBezTo>
                <a:cubicBezTo>
                  <a:pt x="1743740" y="60251"/>
                  <a:pt x="1733251" y="56242"/>
                  <a:pt x="1722475" y="53163"/>
                </a:cubicBezTo>
                <a:cubicBezTo>
                  <a:pt x="1697666" y="46075"/>
                  <a:pt x="1673079" y="38156"/>
                  <a:pt x="1648047" y="31898"/>
                </a:cubicBezTo>
                <a:cubicBezTo>
                  <a:pt x="1630515" y="27515"/>
                  <a:pt x="1612555" y="25052"/>
                  <a:pt x="1594884" y="21265"/>
                </a:cubicBezTo>
                <a:lnTo>
                  <a:pt x="1499191" y="0"/>
                </a:lnTo>
                <a:cubicBezTo>
                  <a:pt x="1332614" y="3544"/>
                  <a:pt x="1165799" y="1036"/>
                  <a:pt x="999461" y="10633"/>
                </a:cubicBezTo>
                <a:cubicBezTo>
                  <a:pt x="980407" y="11732"/>
                  <a:pt x="965173" y="29067"/>
                  <a:pt x="946298" y="31898"/>
                </a:cubicBezTo>
                <a:cubicBezTo>
                  <a:pt x="893606" y="39802"/>
                  <a:pt x="839972" y="38986"/>
                  <a:pt x="786809" y="42530"/>
                </a:cubicBezTo>
                <a:cubicBezTo>
                  <a:pt x="734060" y="77697"/>
                  <a:pt x="763948" y="54759"/>
                  <a:pt x="701749" y="116958"/>
                </a:cubicBezTo>
                <a:cubicBezTo>
                  <a:pt x="691116" y="127591"/>
                  <a:pt x="678192" y="136345"/>
                  <a:pt x="669851" y="148856"/>
                </a:cubicBezTo>
                <a:cubicBezTo>
                  <a:pt x="618038" y="226577"/>
                  <a:pt x="681286" y="128846"/>
                  <a:pt x="627321" y="223284"/>
                </a:cubicBezTo>
                <a:cubicBezTo>
                  <a:pt x="612124" y="249879"/>
                  <a:pt x="599322" y="255888"/>
                  <a:pt x="595423" y="287079"/>
                </a:cubicBezTo>
                <a:cubicBezTo>
                  <a:pt x="593225" y="304663"/>
                  <a:pt x="595423" y="322521"/>
                  <a:pt x="595423" y="34024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40975907-9E41-4EA2-A491-7FD6DEB2FED7}"/>
              </a:ext>
            </a:extLst>
          </p:cNvPr>
          <p:cNvSpPr/>
          <p:nvPr/>
        </p:nvSpPr>
        <p:spPr>
          <a:xfrm>
            <a:off x="2998381" y="2787515"/>
            <a:ext cx="2147777" cy="3326206"/>
          </a:xfrm>
          <a:custGeom>
            <a:avLst/>
            <a:gdLst>
              <a:gd name="connsiteX0" fmla="*/ 893135 w 2147777"/>
              <a:gd name="connsiteY0" fmla="*/ 2837108 h 3326206"/>
              <a:gd name="connsiteX1" fmla="*/ 425303 w 2147777"/>
              <a:gd name="connsiteY1" fmla="*/ 2847741 h 3326206"/>
              <a:gd name="connsiteX2" fmla="*/ 393405 w 2147777"/>
              <a:gd name="connsiteY2" fmla="*/ 2869006 h 3326206"/>
              <a:gd name="connsiteX3" fmla="*/ 350875 w 2147777"/>
              <a:gd name="connsiteY3" fmla="*/ 2890271 h 3326206"/>
              <a:gd name="connsiteX4" fmla="*/ 318977 w 2147777"/>
              <a:gd name="connsiteY4" fmla="*/ 2900904 h 3326206"/>
              <a:gd name="connsiteX5" fmla="*/ 223284 w 2147777"/>
              <a:gd name="connsiteY5" fmla="*/ 2954066 h 3326206"/>
              <a:gd name="connsiteX6" fmla="*/ 202019 w 2147777"/>
              <a:gd name="connsiteY6" fmla="*/ 2985964 h 3326206"/>
              <a:gd name="connsiteX7" fmla="*/ 159489 w 2147777"/>
              <a:gd name="connsiteY7" fmla="*/ 3017862 h 3326206"/>
              <a:gd name="connsiteX8" fmla="*/ 148856 w 2147777"/>
              <a:gd name="connsiteY8" fmla="*/ 3060392 h 3326206"/>
              <a:gd name="connsiteX9" fmla="*/ 127591 w 2147777"/>
              <a:gd name="connsiteY9" fmla="*/ 3092290 h 3326206"/>
              <a:gd name="connsiteX10" fmla="*/ 138224 w 2147777"/>
              <a:gd name="connsiteY10" fmla="*/ 3262411 h 3326206"/>
              <a:gd name="connsiteX11" fmla="*/ 223284 w 2147777"/>
              <a:gd name="connsiteY11" fmla="*/ 3304941 h 3326206"/>
              <a:gd name="connsiteX12" fmla="*/ 276447 w 2147777"/>
              <a:gd name="connsiteY12" fmla="*/ 3326206 h 3326206"/>
              <a:gd name="connsiteX13" fmla="*/ 2083982 w 2147777"/>
              <a:gd name="connsiteY13" fmla="*/ 3315573 h 3326206"/>
              <a:gd name="connsiteX14" fmla="*/ 2126512 w 2147777"/>
              <a:gd name="connsiteY14" fmla="*/ 3273043 h 3326206"/>
              <a:gd name="connsiteX15" fmla="*/ 2137145 w 2147777"/>
              <a:gd name="connsiteY15" fmla="*/ 3219880 h 3326206"/>
              <a:gd name="connsiteX16" fmla="*/ 2147777 w 2147777"/>
              <a:gd name="connsiteY16" fmla="*/ 3177350 h 3326206"/>
              <a:gd name="connsiteX17" fmla="*/ 2137145 w 2147777"/>
              <a:gd name="connsiteY17" fmla="*/ 3007229 h 3326206"/>
              <a:gd name="connsiteX18" fmla="*/ 2115879 w 2147777"/>
              <a:gd name="connsiteY18" fmla="*/ 2964699 h 3326206"/>
              <a:gd name="connsiteX19" fmla="*/ 2105247 w 2147777"/>
              <a:gd name="connsiteY19" fmla="*/ 2900904 h 3326206"/>
              <a:gd name="connsiteX20" fmla="*/ 2073349 w 2147777"/>
              <a:gd name="connsiteY20" fmla="*/ 2879638 h 3326206"/>
              <a:gd name="connsiteX21" fmla="*/ 2009554 w 2147777"/>
              <a:gd name="connsiteY21" fmla="*/ 2837108 h 3326206"/>
              <a:gd name="connsiteX22" fmla="*/ 1924493 w 2147777"/>
              <a:gd name="connsiteY22" fmla="*/ 2783945 h 3326206"/>
              <a:gd name="connsiteX23" fmla="*/ 1701210 w 2147777"/>
              <a:gd name="connsiteY23" fmla="*/ 2762680 h 3326206"/>
              <a:gd name="connsiteX24" fmla="*/ 1020726 w 2147777"/>
              <a:gd name="connsiteY24" fmla="*/ 2762680 h 3326206"/>
              <a:gd name="connsiteX25" fmla="*/ 925033 w 2147777"/>
              <a:gd name="connsiteY25" fmla="*/ 2773313 h 3326206"/>
              <a:gd name="connsiteX26" fmla="*/ 893135 w 2147777"/>
              <a:gd name="connsiteY26" fmla="*/ 2794578 h 3326206"/>
              <a:gd name="connsiteX27" fmla="*/ 903768 w 2147777"/>
              <a:gd name="connsiteY27" fmla="*/ 2752048 h 3326206"/>
              <a:gd name="connsiteX28" fmla="*/ 946298 w 2147777"/>
              <a:gd name="connsiteY28" fmla="*/ 2688252 h 3326206"/>
              <a:gd name="connsiteX29" fmla="*/ 956931 w 2147777"/>
              <a:gd name="connsiteY29" fmla="*/ 2645722 h 3326206"/>
              <a:gd name="connsiteX30" fmla="*/ 978196 w 2147777"/>
              <a:gd name="connsiteY30" fmla="*/ 2581927 h 3326206"/>
              <a:gd name="connsiteX31" fmla="*/ 988828 w 2147777"/>
              <a:gd name="connsiteY31" fmla="*/ 1997136 h 3326206"/>
              <a:gd name="connsiteX32" fmla="*/ 999461 w 2147777"/>
              <a:gd name="connsiteY32" fmla="*/ 1954606 h 3326206"/>
              <a:gd name="connsiteX33" fmla="*/ 1010093 w 2147777"/>
              <a:gd name="connsiteY33" fmla="*/ 1901443 h 3326206"/>
              <a:gd name="connsiteX34" fmla="*/ 1031359 w 2147777"/>
              <a:gd name="connsiteY34" fmla="*/ 1646262 h 3326206"/>
              <a:gd name="connsiteX35" fmla="*/ 1063256 w 2147777"/>
              <a:gd name="connsiteY35" fmla="*/ 1029573 h 3326206"/>
              <a:gd name="connsiteX36" fmla="*/ 1073889 w 2147777"/>
              <a:gd name="connsiteY36" fmla="*/ 944513 h 3326206"/>
              <a:gd name="connsiteX37" fmla="*/ 1063256 w 2147777"/>
              <a:gd name="connsiteY37" fmla="*/ 412885 h 3326206"/>
              <a:gd name="connsiteX38" fmla="*/ 1052624 w 2147777"/>
              <a:gd name="connsiteY38" fmla="*/ 380987 h 3326206"/>
              <a:gd name="connsiteX39" fmla="*/ 1010093 w 2147777"/>
              <a:gd name="connsiteY39" fmla="*/ 274662 h 3326206"/>
              <a:gd name="connsiteX40" fmla="*/ 988828 w 2147777"/>
              <a:gd name="connsiteY40" fmla="*/ 232132 h 3326206"/>
              <a:gd name="connsiteX41" fmla="*/ 956931 w 2147777"/>
              <a:gd name="connsiteY41" fmla="*/ 221499 h 3326206"/>
              <a:gd name="connsiteX42" fmla="*/ 893135 w 2147777"/>
              <a:gd name="connsiteY42" fmla="*/ 168336 h 3326206"/>
              <a:gd name="connsiteX43" fmla="*/ 808075 w 2147777"/>
              <a:gd name="connsiteY43" fmla="*/ 104541 h 3326206"/>
              <a:gd name="connsiteX44" fmla="*/ 776177 w 2147777"/>
              <a:gd name="connsiteY44" fmla="*/ 83276 h 3326206"/>
              <a:gd name="connsiteX45" fmla="*/ 733647 w 2147777"/>
              <a:gd name="connsiteY45" fmla="*/ 72643 h 3326206"/>
              <a:gd name="connsiteX46" fmla="*/ 627321 w 2147777"/>
              <a:gd name="connsiteY46" fmla="*/ 51378 h 3326206"/>
              <a:gd name="connsiteX47" fmla="*/ 0 w 2147777"/>
              <a:gd name="connsiteY47" fmla="*/ 72643 h 33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147777" h="3326206">
                <a:moveTo>
                  <a:pt x="893135" y="2837108"/>
                </a:moveTo>
                <a:cubicBezTo>
                  <a:pt x="737191" y="2840652"/>
                  <a:pt x="580970" y="2837805"/>
                  <a:pt x="425303" y="2847741"/>
                </a:cubicBezTo>
                <a:cubicBezTo>
                  <a:pt x="412550" y="2848555"/>
                  <a:pt x="404500" y="2862666"/>
                  <a:pt x="393405" y="2869006"/>
                </a:cubicBezTo>
                <a:cubicBezTo>
                  <a:pt x="379643" y="2876870"/>
                  <a:pt x="365443" y="2884027"/>
                  <a:pt x="350875" y="2890271"/>
                </a:cubicBezTo>
                <a:cubicBezTo>
                  <a:pt x="340573" y="2894686"/>
                  <a:pt x="328774" y="2895461"/>
                  <a:pt x="318977" y="2900904"/>
                </a:cubicBezTo>
                <a:cubicBezTo>
                  <a:pt x="209301" y="2961835"/>
                  <a:pt x="295459" y="2930009"/>
                  <a:pt x="223284" y="2954066"/>
                </a:cubicBezTo>
                <a:cubicBezTo>
                  <a:pt x="216196" y="2964699"/>
                  <a:pt x="211055" y="2976928"/>
                  <a:pt x="202019" y="2985964"/>
                </a:cubicBezTo>
                <a:cubicBezTo>
                  <a:pt x="189489" y="2998495"/>
                  <a:pt x="169789" y="3003442"/>
                  <a:pt x="159489" y="3017862"/>
                </a:cubicBezTo>
                <a:cubicBezTo>
                  <a:pt x="150995" y="3029753"/>
                  <a:pt x="154612" y="3046961"/>
                  <a:pt x="148856" y="3060392"/>
                </a:cubicBezTo>
                <a:cubicBezTo>
                  <a:pt x="143822" y="3072138"/>
                  <a:pt x="134679" y="3081657"/>
                  <a:pt x="127591" y="3092290"/>
                </a:cubicBezTo>
                <a:cubicBezTo>
                  <a:pt x="131135" y="3148997"/>
                  <a:pt x="126519" y="3206812"/>
                  <a:pt x="138224" y="3262411"/>
                </a:cubicBezTo>
                <a:cubicBezTo>
                  <a:pt x="146521" y="3301823"/>
                  <a:pt x="199099" y="3297686"/>
                  <a:pt x="223284" y="3304941"/>
                </a:cubicBezTo>
                <a:cubicBezTo>
                  <a:pt x="241565" y="3310425"/>
                  <a:pt x="258726" y="3319118"/>
                  <a:pt x="276447" y="3326206"/>
                </a:cubicBezTo>
                <a:lnTo>
                  <a:pt x="2083982" y="3315573"/>
                </a:lnTo>
                <a:cubicBezTo>
                  <a:pt x="2104023" y="3314997"/>
                  <a:pt x="2116775" y="3290569"/>
                  <a:pt x="2126512" y="3273043"/>
                </a:cubicBezTo>
                <a:cubicBezTo>
                  <a:pt x="2135289" y="3257245"/>
                  <a:pt x="2133225" y="3237522"/>
                  <a:pt x="2137145" y="3219880"/>
                </a:cubicBezTo>
                <a:cubicBezTo>
                  <a:pt x="2140315" y="3205615"/>
                  <a:pt x="2144233" y="3191527"/>
                  <a:pt x="2147777" y="3177350"/>
                </a:cubicBezTo>
                <a:cubicBezTo>
                  <a:pt x="2144233" y="3120643"/>
                  <a:pt x="2145573" y="3063418"/>
                  <a:pt x="2137145" y="3007229"/>
                </a:cubicBezTo>
                <a:cubicBezTo>
                  <a:pt x="2134794" y="2991554"/>
                  <a:pt x="2120434" y="2979881"/>
                  <a:pt x="2115879" y="2964699"/>
                </a:cubicBezTo>
                <a:cubicBezTo>
                  <a:pt x="2109684" y="2944050"/>
                  <a:pt x="2114888" y="2920186"/>
                  <a:pt x="2105247" y="2900904"/>
                </a:cubicBezTo>
                <a:cubicBezTo>
                  <a:pt x="2099532" y="2889474"/>
                  <a:pt x="2083166" y="2887819"/>
                  <a:pt x="2073349" y="2879638"/>
                </a:cubicBezTo>
                <a:cubicBezTo>
                  <a:pt x="1964843" y="2789215"/>
                  <a:pt x="2106913" y="2890213"/>
                  <a:pt x="2009554" y="2837108"/>
                </a:cubicBezTo>
                <a:cubicBezTo>
                  <a:pt x="1980201" y="2821097"/>
                  <a:pt x="1957280" y="2790502"/>
                  <a:pt x="1924493" y="2783945"/>
                </a:cubicBezTo>
                <a:cubicBezTo>
                  <a:pt x="1815617" y="2762171"/>
                  <a:pt x="1889367" y="2774440"/>
                  <a:pt x="1701210" y="2762680"/>
                </a:cubicBezTo>
                <a:cubicBezTo>
                  <a:pt x="1465333" y="2684059"/>
                  <a:pt x="1658314" y="2744463"/>
                  <a:pt x="1020726" y="2762680"/>
                </a:cubicBezTo>
                <a:cubicBezTo>
                  <a:pt x="988645" y="2763597"/>
                  <a:pt x="956931" y="2769769"/>
                  <a:pt x="925033" y="2773313"/>
                </a:cubicBezTo>
                <a:cubicBezTo>
                  <a:pt x="914400" y="2780401"/>
                  <a:pt x="902171" y="2803614"/>
                  <a:pt x="893135" y="2794578"/>
                </a:cubicBezTo>
                <a:cubicBezTo>
                  <a:pt x="882802" y="2784245"/>
                  <a:pt x="897233" y="2765118"/>
                  <a:pt x="903768" y="2752048"/>
                </a:cubicBezTo>
                <a:cubicBezTo>
                  <a:pt x="915198" y="2729189"/>
                  <a:pt x="946298" y="2688252"/>
                  <a:pt x="946298" y="2688252"/>
                </a:cubicBezTo>
                <a:cubicBezTo>
                  <a:pt x="949842" y="2674075"/>
                  <a:pt x="952732" y="2659719"/>
                  <a:pt x="956931" y="2645722"/>
                </a:cubicBezTo>
                <a:cubicBezTo>
                  <a:pt x="963372" y="2624252"/>
                  <a:pt x="978196" y="2581927"/>
                  <a:pt x="978196" y="2581927"/>
                </a:cubicBezTo>
                <a:cubicBezTo>
                  <a:pt x="981740" y="2386997"/>
                  <a:pt x="982223" y="2191987"/>
                  <a:pt x="988828" y="1997136"/>
                </a:cubicBezTo>
                <a:cubicBezTo>
                  <a:pt x="989323" y="1982531"/>
                  <a:pt x="996291" y="1968871"/>
                  <a:pt x="999461" y="1954606"/>
                </a:cubicBezTo>
                <a:cubicBezTo>
                  <a:pt x="1003381" y="1936964"/>
                  <a:pt x="1006549" y="1919164"/>
                  <a:pt x="1010093" y="1901443"/>
                </a:cubicBezTo>
                <a:cubicBezTo>
                  <a:pt x="1017182" y="1816383"/>
                  <a:pt x="1027947" y="1731549"/>
                  <a:pt x="1031359" y="1646262"/>
                </a:cubicBezTo>
                <a:cubicBezTo>
                  <a:pt x="1055967" y="1031056"/>
                  <a:pt x="990402" y="1284562"/>
                  <a:pt x="1063256" y="1029573"/>
                </a:cubicBezTo>
                <a:cubicBezTo>
                  <a:pt x="1066800" y="1001220"/>
                  <a:pt x="1073889" y="973087"/>
                  <a:pt x="1073889" y="944513"/>
                </a:cubicBezTo>
                <a:cubicBezTo>
                  <a:pt x="1073889" y="767268"/>
                  <a:pt x="1069940" y="590004"/>
                  <a:pt x="1063256" y="412885"/>
                </a:cubicBezTo>
                <a:cubicBezTo>
                  <a:pt x="1062833" y="401685"/>
                  <a:pt x="1055844" y="391722"/>
                  <a:pt x="1052624" y="380987"/>
                </a:cubicBezTo>
                <a:cubicBezTo>
                  <a:pt x="1013898" y="251896"/>
                  <a:pt x="1052581" y="349014"/>
                  <a:pt x="1010093" y="274662"/>
                </a:cubicBezTo>
                <a:cubicBezTo>
                  <a:pt x="1002229" y="260900"/>
                  <a:pt x="1000036" y="243340"/>
                  <a:pt x="988828" y="232132"/>
                </a:cubicBezTo>
                <a:cubicBezTo>
                  <a:pt x="980903" y="224207"/>
                  <a:pt x="967563" y="225043"/>
                  <a:pt x="956931" y="221499"/>
                </a:cubicBezTo>
                <a:cubicBezTo>
                  <a:pt x="904383" y="168951"/>
                  <a:pt x="947414" y="207812"/>
                  <a:pt x="893135" y="168336"/>
                </a:cubicBezTo>
                <a:cubicBezTo>
                  <a:pt x="864472" y="147490"/>
                  <a:pt x="837564" y="124200"/>
                  <a:pt x="808075" y="104541"/>
                </a:cubicBezTo>
                <a:cubicBezTo>
                  <a:pt x="797442" y="97453"/>
                  <a:pt x="787923" y="88310"/>
                  <a:pt x="776177" y="83276"/>
                </a:cubicBezTo>
                <a:cubicBezTo>
                  <a:pt x="762746" y="77520"/>
                  <a:pt x="747976" y="75509"/>
                  <a:pt x="733647" y="72643"/>
                </a:cubicBezTo>
                <a:cubicBezTo>
                  <a:pt x="603292" y="46572"/>
                  <a:pt x="726114" y="76077"/>
                  <a:pt x="627321" y="51378"/>
                </a:cubicBezTo>
                <a:cubicBezTo>
                  <a:pt x="5622" y="62097"/>
                  <a:pt x="156016" y="-83359"/>
                  <a:pt x="0" y="726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4094</Words>
  <Application>Microsoft Office PowerPoint</Application>
  <PresentationFormat>Широкоэкранный</PresentationFormat>
  <Paragraphs>679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99</cp:revision>
  <dcterms:created xsi:type="dcterms:W3CDTF">2020-10-21T07:10:38Z</dcterms:created>
  <dcterms:modified xsi:type="dcterms:W3CDTF">2020-10-28T17:44:46Z</dcterms:modified>
</cp:coreProperties>
</file>