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6" r:id="rId91"/>
    <p:sldId id="347" r:id="rId9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</a:p>
          <a:p>
            <a:pPr lvl="1"/>
            <a:r>
              <a:rPr lang="ru-RU" dirty="0"/>
              <a:t>Разбираемся как искать подстроку в </a:t>
            </a:r>
            <a:r>
              <a:rPr lang="en-US" dirty="0"/>
              <a:t>Python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4581</Words>
  <Application>Microsoft Office PowerPoint</Application>
  <PresentationFormat>Широкоэкранный</PresentationFormat>
  <Paragraphs>742</Paragraphs>
  <Slides>91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91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116</cp:revision>
  <dcterms:created xsi:type="dcterms:W3CDTF">2020-10-21T07:10:38Z</dcterms:created>
  <dcterms:modified xsi:type="dcterms:W3CDTF">2020-10-30T17:46:30Z</dcterms:modified>
</cp:coreProperties>
</file>