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4" r:id="rId150"/>
    <p:sldId id="407" r:id="rId151"/>
    <p:sldId id="405" r:id="rId152"/>
    <p:sldId id="406" r:id="rId153"/>
    <p:sldId id="392" r:id="rId154"/>
    <p:sldId id="381" r:id="rId1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commentAuthors" Target="commentAuthor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</a:t>
            </a:r>
            <a:r>
              <a:rPr lang="ru-RU"/>
              <a:t>с временем и датой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C4782-6915-4B97-8D60-D6EA5BF6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</a:t>
            </a:r>
            <a:r>
              <a:rPr lang="en-US" dirty="0"/>
              <a:t>SQL-</a:t>
            </a:r>
            <a:r>
              <a:rPr lang="ru-RU" dirty="0"/>
              <a:t>запроса на основе параметров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35ACE7-C721-47D3-8D4C-67480E009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561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3754</TotalTime>
  <Words>9320</Words>
  <Application>Microsoft Office PowerPoint</Application>
  <PresentationFormat>Широкоэкранный</PresentationFormat>
  <Paragraphs>1355</Paragraphs>
  <Slides>154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154</vt:i4>
      </vt:variant>
    </vt:vector>
  </HeadingPairs>
  <TitlesOfParts>
    <vt:vector size="161" baseType="lpstr">
      <vt:lpstr>-apple-system</vt:lpstr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 для задачи «Расписание»</vt:lpstr>
      <vt:lpstr>Формирование SQL-запроса на основе параметров</vt:lpstr>
      <vt:lpstr>Обработка полученных данных от SQL-запроса</vt:lpstr>
      <vt:lpstr>Выполнение SQL  запроса на выборку данных для задачи «Расписание»</vt:lpstr>
      <vt:lpstr>Завершение задачи «Расписание»</vt:lpstr>
      <vt:lpstr>Документоориентированные базы данных</vt:lpstr>
      <vt:lpstr>Задача «Бот-эксперт»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180</cp:revision>
  <dcterms:created xsi:type="dcterms:W3CDTF">2020-10-21T07:10:38Z</dcterms:created>
  <dcterms:modified xsi:type="dcterms:W3CDTF">2020-11-07T15:33:01Z</dcterms:modified>
</cp:coreProperties>
</file>