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9E148-3FE6-4A61-B485-D30B9E9FC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41" y="47624"/>
            <a:ext cx="5833359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4505</Words>
  <Application>Microsoft Office PowerPoint</Application>
  <PresentationFormat>Широкоэкранный</PresentationFormat>
  <Paragraphs>732</Paragraphs>
  <Slides>88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114</cp:revision>
  <dcterms:created xsi:type="dcterms:W3CDTF">2020-10-21T07:10:38Z</dcterms:created>
  <dcterms:modified xsi:type="dcterms:W3CDTF">2020-10-30T15:30:20Z</dcterms:modified>
</cp:coreProperties>
</file>