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49" r:id="rId1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commentAuthors" Target="commentAuthor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595091"/>
              </p:ext>
            </p:extLst>
          </p:nvPr>
        </p:nvGraphicFramePr>
        <p:xfrm>
          <a:off x="838200" y="1474751"/>
          <a:ext cx="10515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В HTTP/1.0 — сообщения с такими кодами должны игнорироваться.</a:t>
                      </a:r>
                    </a:p>
                    <a:p>
                      <a:r>
                        <a:rPr lang="ru-RU" dirty="0"/>
                        <a:t>В HTTP/1.1 — клиент должен быть готов принять этот класс сообщений как обычный ответ, но ничего отправлять серверу не нужно.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0CD89-3EE3-42B5-BF82-B5E6CC6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13133</Words>
  <Application>Microsoft Office PowerPoint</Application>
  <PresentationFormat>Широкоэкранный</PresentationFormat>
  <Paragraphs>1867</Paragraphs>
  <Slides>193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193</vt:i4>
      </vt:variant>
    </vt:vector>
  </HeadingPairs>
  <TitlesOfParts>
    <vt:vector size="201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Обработка http-ответа на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230</cp:revision>
  <dcterms:created xsi:type="dcterms:W3CDTF">2020-10-21T07:10:38Z</dcterms:created>
  <dcterms:modified xsi:type="dcterms:W3CDTF">2020-11-09T15:15:01Z</dcterms:modified>
</cp:coreProperties>
</file>