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9" r:id="rId209"/>
    <p:sldId id="470" r:id="rId210"/>
    <p:sldId id="472" r:id="rId211"/>
    <p:sldId id="474" r:id="rId212"/>
    <p:sldId id="471" r:id="rId213"/>
    <p:sldId id="473" r:id="rId214"/>
    <p:sldId id="477" r:id="rId215"/>
    <p:sldId id="478" r:id="rId216"/>
    <p:sldId id="479" r:id="rId217"/>
    <p:sldId id="467" r:id="rId218"/>
    <p:sldId id="475" r:id="rId219"/>
    <p:sldId id="476" r:id="rId220"/>
    <p:sldId id="480" r:id="rId221"/>
    <p:sldId id="481" r:id="rId222"/>
    <p:sldId id="482" r:id="rId223"/>
    <p:sldId id="468" r:id="rId224"/>
    <p:sldId id="484" r:id="rId225"/>
    <p:sldId id="483" r:id="rId226"/>
    <p:sldId id="485" r:id="rId227"/>
    <p:sldId id="486" r:id="rId228"/>
    <p:sldId id="487" r:id="rId229"/>
    <p:sldId id="493" r:id="rId230"/>
    <p:sldId id="488" r:id="rId231"/>
    <p:sldId id="489" r:id="rId232"/>
    <p:sldId id="490" r:id="rId233"/>
    <p:sldId id="491" r:id="rId234"/>
    <p:sldId id="492" r:id="rId235"/>
    <p:sldId id="494" r:id="rId2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commentAuthors" Target="commentAuthor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presProps" Target="presProp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viewProps" Target="view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theme" Target="theme/theme1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6684</TotalTime>
  <Words>15749</Words>
  <Application>Microsoft Office PowerPoint</Application>
  <PresentationFormat>Широкоэкранный</PresentationFormat>
  <Paragraphs>2195</Paragraphs>
  <Slides>235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235</vt:i4>
      </vt:variant>
    </vt:vector>
  </HeadingPairs>
  <TitlesOfParts>
    <vt:vector size="243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287</cp:revision>
  <dcterms:created xsi:type="dcterms:W3CDTF">2020-10-21T07:10:38Z</dcterms:created>
  <dcterms:modified xsi:type="dcterms:W3CDTF">2020-11-14T14:16:36Z</dcterms:modified>
</cp:coreProperties>
</file>