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70" r:id="rId9"/>
    <p:sldId id="262" r:id="rId10"/>
    <p:sldId id="263" r:id="rId11"/>
    <p:sldId id="264" r:id="rId12"/>
    <p:sldId id="265" r:id="rId13"/>
    <p:sldId id="268" r:id="rId14"/>
    <p:sldId id="267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5" r:id="rId29"/>
    <p:sldId id="283" r:id="rId30"/>
    <p:sldId id="284" r:id="rId31"/>
    <p:sldId id="285" r:id="rId32"/>
    <p:sldId id="286" r:id="rId33"/>
    <p:sldId id="29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8" r:id="rId52"/>
    <p:sldId id="310" r:id="rId53"/>
    <p:sldId id="309" r:id="rId54"/>
    <p:sldId id="306" r:id="rId55"/>
    <p:sldId id="311" r:id="rId56"/>
    <p:sldId id="312" r:id="rId57"/>
    <p:sldId id="313" r:id="rId58"/>
    <p:sldId id="314" r:id="rId59"/>
    <p:sldId id="307" r:id="rId60"/>
    <p:sldId id="315" r:id="rId6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1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24060B0-F24C-4893-A28E-5A898FB81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77344" cy="681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881446"/>
            <a:ext cx="4074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739027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(x)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3200</Words>
  <Application>Microsoft Office PowerPoint</Application>
  <PresentationFormat>Широкоэкранный</PresentationFormat>
  <Paragraphs>534</Paragraphs>
  <Slides>60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Consolas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Элементарное программирование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Преобразование данных</vt:lpstr>
      <vt:lpstr>Преобразование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68</cp:revision>
  <dcterms:created xsi:type="dcterms:W3CDTF">2020-10-21T07:10:38Z</dcterms:created>
  <dcterms:modified xsi:type="dcterms:W3CDTF">2020-10-25T18:17:05Z</dcterms:modified>
</cp:coreProperties>
</file>