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07" r:id="rId61"/>
    <p:sldId id="315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39027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3343</Words>
  <Application>Microsoft Office PowerPoint</Application>
  <PresentationFormat>Широкоэкранный</PresentationFormat>
  <Paragraphs>549</Paragraphs>
  <Slides>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Преобразование данных</vt:lpstr>
      <vt:lpstr>Преобразование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69</cp:revision>
  <dcterms:created xsi:type="dcterms:W3CDTF">2020-10-21T07:10:38Z</dcterms:created>
  <dcterms:modified xsi:type="dcterms:W3CDTF">2020-10-25T18:23:01Z</dcterms:modified>
</cp:coreProperties>
</file>