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8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5" r:id="rId29"/>
    <p:sldId id="283" r:id="rId30"/>
    <p:sldId id="284" r:id="rId31"/>
    <p:sldId id="285" r:id="rId32"/>
    <p:sldId id="286" r:id="rId33"/>
    <p:sldId id="29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1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8" r:id="rId53"/>
    <p:sldId id="310" r:id="rId54"/>
    <p:sldId id="309" r:id="rId55"/>
    <p:sldId id="306" r:id="rId56"/>
    <p:sldId id="311" r:id="rId57"/>
    <p:sldId id="312" r:id="rId58"/>
    <p:sldId id="313" r:id="rId59"/>
    <p:sldId id="314" r:id="rId60"/>
    <p:sldId id="317" r:id="rId61"/>
    <p:sldId id="307" r:id="rId62"/>
    <p:sldId id="315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4060B0-F24C-4893-A28E-5A898FB8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77344" cy="68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3" y="1839432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= 4</a:t>
              </a:r>
              <a:endParaRPr lang="ru-RU" dirty="0"/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 = [1,2,3,4,5]</a:t>
              </a:r>
              <a:endParaRPr lang="ru-RU" dirty="0"/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4233</Words>
  <Application>Microsoft Office PowerPoint</Application>
  <PresentationFormat>Широкоэкранный</PresentationFormat>
  <Paragraphs>695</Paragraphs>
  <Slides>80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80</vt:i4>
      </vt:variant>
    </vt:vector>
  </HeadingPairs>
  <TitlesOfParts>
    <vt:vector size="86" baseType="lpstr"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Элементарное программирование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102</cp:revision>
  <dcterms:created xsi:type="dcterms:W3CDTF">2020-10-21T07:10:38Z</dcterms:created>
  <dcterms:modified xsi:type="dcterms:W3CDTF">2020-10-28T19:46:02Z</dcterms:modified>
</cp:coreProperties>
</file>