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47" r:id="rId10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3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commentAuthors" Target="commentAuthor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666CE2E-99A7-4044-845C-B4E27667FA77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573619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573619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2140764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3003753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4420568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3003753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4459536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795823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5123251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6074919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</a:p>
          <a:p>
            <a:pPr lvl="1"/>
            <a:r>
              <a:rPr lang="ru-RU" dirty="0"/>
              <a:t>Разбираемся как искать подстроку в </a:t>
            </a:r>
            <a:r>
              <a:rPr lang="en-US" dirty="0"/>
              <a:t>Python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4</a:t>
              </a:r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= [1,2,3,4,5]</a:t>
              </a:r>
              <a:endParaRPr lang="ru-RU" dirty="0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418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306186" y="1562986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795284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421526" y="1690688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5523</Words>
  <Application>Microsoft Office PowerPoint</Application>
  <PresentationFormat>Широкоэкранный</PresentationFormat>
  <Paragraphs>885</Paragraphs>
  <Slides>105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105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Алгоритмы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135</cp:revision>
  <dcterms:created xsi:type="dcterms:W3CDTF">2020-10-21T07:10:38Z</dcterms:created>
  <dcterms:modified xsi:type="dcterms:W3CDTF">2020-10-31T20:45:52Z</dcterms:modified>
</cp:coreProperties>
</file>