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89" r:id="rId134"/>
    <p:sldId id="390" r:id="rId135"/>
    <p:sldId id="391" r:id="rId136"/>
    <p:sldId id="392" r:id="rId1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commentAuthors" Target="commentAuthor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4666CE2E-99A7-4044-845C-B4E27667FA77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573619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573619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2140764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3003753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4420568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3003753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4459536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795823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5123251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6074919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30780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базе данных в </a:t>
            </a:r>
            <a:r>
              <a:rPr lang="en-US" dirty="0"/>
              <a:t>Python </a:t>
            </a:r>
            <a:r>
              <a:rPr lang="ru-RU" dirty="0"/>
              <a:t>на примере СУБД </a:t>
            </a:r>
            <a:r>
              <a:rPr lang="en-US"/>
              <a:t>Postgre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Нам необходимо разработать бота,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бота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Взаимодействия бота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3513</TotalTime>
  <Words>8241</Words>
  <Application>Microsoft Office PowerPoint</Application>
  <PresentationFormat>Широкоэкранный</PresentationFormat>
  <Paragraphs>1209</Paragraphs>
  <Slides>136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136</vt:i4>
      </vt:variant>
    </vt:vector>
  </HeadingPairs>
  <TitlesOfParts>
    <vt:vector size="143" baseType="lpstr">
      <vt:lpstr>-apple-system</vt:lpstr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«Бот-эксперт»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Как работать с таблицами</vt:lpstr>
      <vt:lpstr>Как работать с таблицами?</vt:lpstr>
      <vt:lpstr>Доступ к базе данных в Python на примере СУБД Postgre</vt:lpstr>
      <vt:lpstr>Документоориентированные базы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163</cp:revision>
  <dcterms:created xsi:type="dcterms:W3CDTF">2020-10-21T07:10:38Z</dcterms:created>
  <dcterms:modified xsi:type="dcterms:W3CDTF">2020-11-05T04:07:35Z</dcterms:modified>
</cp:coreProperties>
</file>