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  <p:sldId id="521" r:id="rId262"/>
    <p:sldId id="522" r:id="rId2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commentAuthors" Target="commentAuthor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presProps" Target="pres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ru-RU" dirty="0"/>
              <a:t>клавиатура позволяет создавать кнопки, которые являются ярлыком для некоторого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создание кнопки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732E-C557-4F10-8A38-D496F38D88EF}"/>
              </a:ext>
            </a:extLst>
          </p:cNvPr>
          <p:cNvSpPr txBox="1"/>
          <p:nvPr/>
        </p:nvSpPr>
        <p:spPr>
          <a:xfrm>
            <a:off x="838200" y="2967335"/>
            <a:ext cx="985903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🏃'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().add(button)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на кнопку - получишь результат'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=kb)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7CF9BD-540B-4F13-8723-423D44A1C4AF}"/>
              </a:ext>
            </a:extLst>
          </p:cNvPr>
          <p:cNvSpPr/>
          <p:nvPr/>
        </p:nvSpPr>
        <p:spPr>
          <a:xfrm>
            <a:off x="7208874" y="1541721"/>
            <a:ext cx="3488365" cy="1020726"/>
          </a:xfrm>
          <a:prstGeom prst="wedgeRectCallout">
            <a:avLst>
              <a:gd name="adj1" fmla="val -46436"/>
              <a:gd name="adj2" fmla="val 9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текст, по которому обработчик опознает нажатую кнопку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3746451-7F2D-43ED-8909-1B357D8B92A2}"/>
              </a:ext>
            </a:extLst>
          </p:cNvPr>
          <p:cNvSpPr/>
          <p:nvPr/>
        </p:nvSpPr>
        <p:spPr>
          <a:xfrm>
            <a:off x="2349795" y="1541721"/>
            <a:ext cx="2892056" cy="612648"/>
          </a:xfrm>
          <a:prstGeom prst="wedgeRectCallout">
            <a:avLst>
              <a:gd name="adj1" fmla="val 42881"/>
              <a:gd name="adj2" fmla="val 18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 кнопки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367FD1B-E749-4A57-A938-F090EECF1A54}"/>
              </a:ext>
            </a:extLst>
          </p:cNvPr>
          <p:cNvSpPr/>
          <p:nvPr/>
        </p:nvSpPr>
        <p:spPr>
          <a:xfrm>
            <a:off x="3157869" y="4529470"/>
            <a:ext cx="3253563" cy="612648"/>
          </a:xfrm>
          <a:prstGeom prst="wedgeRectCallout">
            <a:avLst>
              <a:gd name="adj1" fmla="val -4166"/>
              <a:gd name="adj2" fmla="val -21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Добавляем кнопку в набор</a:t>
            </a:r>
          </a:p>
        </p:txBody>
      </p:sp>
    </p:spTree>
    <p:extLst>
      <p:ext uri="{BB962C8B-B14F-4D97-AF65-F5344CB8AC3E}">
        <p14:creationId xmlns:p14="http://schemas.microsoft.com/office/powerpoint/2010/main" val="383594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Обработчик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C45D-5B9C-4546-A242-E9CB9BFAD897}"/>
              </a:ext>
            </a:extLst>
          </p:cNvPr>
          <p:cNvSpPr txBox="1"/>
          <p:nvPr/>
        </p:nvSpPr>
        <p:spPr>
          <a:xfrm>
            <a:off x="444796" y="3429000"/>
            <a:ext cx="8879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@dp.callback_query_handler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first_button_handler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types.CallbackQuery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bot.answer_callback_query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(callback_query.from_user.id,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🌞'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1C02EC3-3081-41FC-9187-8C09172C4414}"/>
              </a:ext>
            </a:extLst>
          </p:cNvPr>
          <p:cNvSpPr/>
          <p:nvPr/>
        </p:nvSpPr>
        <p:spPr>
          <a:xfrm>
            <a:off x="5888666" y="1654158"/>
            <a:ext cx="5103628" cy="954107"/>
          </a:xfrm>
          <a:prstGeom prst="wedgeRectCallout">
            <a:avLst>
              <a:gd name="adj1" fmla="val -51158"/>
              <a:gd name="adj2" fmla="val 14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Лямбда выражение фильтр, которое возвращает </a:t>
            </a:r>
            <a:r>
              <a:rPr lang="en-US" dirty="0"/>
              <a:t>True</a:t>
            </a:r>
            <a:r>
              <a:rPr lang="ru-RU" dirty="0"/>
              <a:t>, если нажатие кнопки следует обработать этим обработчиком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A7DB7A9-7FFD-4DD7-AC80-83977F10F6D2}"/>
              </a:ext>
            </a:extLst>
          </p:cNvPr>
          <p:cNvSpPr/>
          <p:nvPr/>
        </p:nvSpPr>
        <p:spPr>
          <a:xfrm>
            <a:off x="2752061" y="5316692"/>
            <a:ext cx="3136605" cy="1200328"/>
          </a:xfrm>
          <a:prstGeom prst="wedgeRectCallout">
            <a:avLst>
              <a:gd name="adj1" fmla="val -59476"/>
              <a:gd name="adj2" fmla="val -13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обязательно ответить, иначе пользователь будет наблюдать «часы» в чате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6FF031F-38BE-4DF3-B0D7-19E7220EE9C7}"/>
              </a:ext>
            </a:extLst>
          </p:cNvPr>
          <p:cNvSpPr/>
          <p:nvPr/>
        </p:nvSpPr>
        <p:spPr>
          <a:xfrm>
            <a:off x="6496492" y="5316279"/>
            <a:ext cx="4933507" cy="1051362"/>
          </a:xfrm>
          <a:prstGeom prst="wedgeRectCallout">
            <a:avLst>
              <a:gd name="adj1" fmla="val -104252"/>
              <a:gd name="adj2" fmla="val -1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отправке ответного сообщения следует вызвать метод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send_message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бота и указать идентификатор пользователя, которому отправляется сообщение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A716DB5C-0F1F-4C07-811D-9DDAE13C41F1}"/>
              </a:ext>
            </a:extLst>
          </p:cNvPr>
          <p:cNvSpPr/>
          <p:nvPr/>
        </p:nvSpPr>
        <p:spPr>
          <a:xfrm>
            <a:off x="444795" y="1501930"/>
            <a:ext cx="4382385" cy="1036538"/>
          </a:xfrm>
          <a:prstGeom prst="wedgeRectCallout">
            <a:avLst>
              <a:gd name="adj1" fmla="val -26899"/>
              <a:gd name="adj2" fmla="val 14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декоратор обработчика обратного вызова в функции, которая будет обрабатывать нажатие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408296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18146</Words>
  <Application>Microsoft Office PowerPoint</Application>
  <PresentationFormat>Широкоэкранный</PresentationFormat>
  <Paragraphs>2527</Paragraphs>
  <Slides>262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262</vt:i4>
      </vt:variant>
    </vt:vector>
  </HeadingPairs>
  <TitlesOfParts>
    <vt:vector size="270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InlineKeyboardMarkup</vt:lpstr>
      <vt:lpstr>InlineKeyboardMarkup – создание кнопки</vt:lpstr>
      <vt:lpstr>InlineKeyboardMarkup – Обработчик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2020-11-16T17:24:02Z</dcterms:modified>
</cp:coreProperties>
</file>