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  <a:p>
            <a:r>
              <a:rPr lang="ru-RU" dirty="0"/>
              <a:t>Оператор </a:t>
            </a:r>
            <a:r>
              <a:rPr lang="en-US" b="1" dirty="0"/>
              <a:t>pass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3811</Words>
  <Application>Microsoft Office PowerPoint</Application>
  <PresentationFormat>Широкоэкранный</PresentationFormat>
  <Paragraphs>636</Paragraphs>
  <Slides>73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91</cp:revision>
  <dcterms:created xsi:type="dcterms:W3CDTF">2020-10-21T07:10:38Z</dcterms:created>
  <dcterms:modified xsi:type="dcterms:W3CDTF">2020-10-27T19:55:04Z</dcterms:modified>
</cp:coreProperties>
</file>