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commentAuthors" Target="commentAuthor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theme" Target="theme/theme1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17931</Words>
  <Application>Microsoft Office PowerPoint</Application>
  <PresentationFormat>Широкоэкранный</PresentationFormat>
  <Paragraphs>2509</Paragraphs>
  <Slides>260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260</vt:i4>
      </vt:variant>
    </vt:vector>
  </HeadingPairs>
  <TitlesOfParts>
    <vt:vector size="268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2020-11-16T16:01:57Z</dcterms:modified>
</cp:coreProperties>
</file>