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7" r:id="rId167"/>
    <p:sldId id="423" r:id="rId168"/>
    <p:sldId id="424" r:id="rId169"/>
    <p:sldId id="428" r:id="rId170"/>
    <p:sldId id="429" r:id="rId171"/>
    <p:sldId id="425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26" r:id="rId180"/>
    <p:sldId id="437" r:id="rId181"/>
    <p:sldId id="439" r:id="rId182"/>
    <p:sldId id="440" r:id="rId183"/>
    <p:sldId id="441" r:id="rId184"/>
    <p:sldId id="442" r:id="rId185"/>
    <p:sldId id="443" r:id="rId186"/>
    <p:sldId id="445" r:id="rId187"/>
    <p:sldId id="450" r:id="rId188"/>
    <p:sldId id="451" r:id="rId189"/>
    <p:sldId id="444" r:id="rId190"/>
    <p:sldId id="446" r:id="rId191"/>
    <p:sldId id="452" r:id="rId192"/>
    <p:sldId id="448" r:id="rId193"/>
    <p:sldId id="454" r:id="rId194"/>
    <p:sldId id="449" r:id="rId195"/>
    <p:sldId id="453" r:id="rId196"/>
    <p:sldId id="455" r:id="rId197"/>
    <p:sldId id="456" r:id="rId198"/>
    <p:sldId id="457" r:id="rId199"/>
    <p:sldId id="458" r:id="rId200"/>
    <p:sldId id="459" r:id="rId201"/>
    <p:sldId id="460" r:id="rId202"/>
    <p:sldId id="461" r:id="rId203"/>
    <p:sldId id="462" r:id="rId204"/>
    <p:sldId id="463" r:id="rId205"/>
    <p:sldId id="464" r:id="rId206"/>
    <p:sldId id="465" r:id="rId207"/>
    <p:sldId id="466" r:id="rId208"/>
    <p:sldId id="469" r:id="rId209"/>
    <p:sldId id="470" r:id="rId210"/>
    <p:sldId id="471" r:id="rId211"/>
    <p:sldId id="467" r:id="rId212"/>
    <p:sldId id="468" r:id="rId2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theme" Target="theme/theme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tableStyles" Target="tableStyle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commentAuthors" Target="commentAuthor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A3E04-119C-40B0-A36D-D1F86D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собственного</a:t>
            </a:r>
            <a:br>
              <a:rPr lang="ru-RU" dirty="0"/>
            </a:br>
            <a:r>
              <a:rPr lang="ru-RU" dirty="0"/>
              <a:t>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696-BC6E-469E-863C-47BFD275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1026" name="Picture 2" descr="Bot Colorful Robot - Free image on Pixabay">
            <a:extLst>
              <a:ext uri="{FF2B5EF4-FFF2-40B4-BE49-F238E27FC236}">
                <a16:creationId xmlns:a16="http://schemas.microsoft.com/office/drawing/2014/main" id="{0A2B488C-C6C9-4C0C-A1B3-0C686E21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39" y="13438"/>
            <a:ext cx="6844562" cy="68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29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D5B-DA88-4E03-9785-96086A1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62B95-9B22-44F4-AB23-71340CD1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10</a:t>
            </a:r>
          </a:p>
        </p:txBody>
      </p:sp>
    </p:spTree>
    <p:extLst>
      <p:ext uri="{BB962C8B-B14F-4D97-AF65-F5344CB8AC3E}">
        <p14:creationId xmlns:p14="http://schemas.microsoft.com/office/powerpoint/2010/main" val="228447121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8E7F-27F4-428B-AF8F-5324E51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E7B6E-B52D-4EA7-A8D6-ADC81E5C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0"/>
            <a:ext cx="10515600" cy="4798459"/>
          </a:xfrm>
        </p:spPr>
        <p:txBody>
          <a:bodyPr>
            <a:normAutofit/>
          </a:bodyPr>
          <a:lstStyle/>
          <a:p>
            <a:r>
              <a:rPr lang="ru-RU" dirty="0"/>
              <a:t>Программный код часто изменяется</a:t>
            </a:r>
          </a:p>
          <a:p>
            <a:r>
              <a:rPr lang="ru-RU" dirty="0"/>
              <a:t>Некоторые изменения, в которых есть разные ошибки, могут серьезно нарушить проект</a:t>
            </a:r>
          </a:p>
          <a:p>
            <a:r>
              <a:rPr lang="ru-RU" dirty="0"/>
              <a:t>Программистам необходимо средство, которое позволяет контролировать изменения в коде, при необходимости возвращаясь к старым вариантам кода</a:t>
            </a:r>
          </a:p>
          <a:p>
            <a:r>
              <a:rPr lang="ru-RU" dirty="0"/>
              <a:t>Программистам необходимо средство</a:t>
            </a:r>
            <a:br>
              <a:rPr lang="ru-RU" dirty="0"/>
            </a:br>
            <a:r>
              <a:rPr lang="ru-RU" dirty="0"/>
              <a:t>для совместной работы над кодом</a:t>
            </a:r>
          </a:p>
          <a:p>
            <a:r>
              <a:rPr lang="ru-RU" dirty="0"/>
              <a:t>Для этого используются системы</a:t>
            </a:r>
            <a:br>
              <a:rPr lang="ru-RU" dirty="0"/>
            </a:br>
            <a:r>
              <a:rPr lang="ru-RU" dirty="0"/>
              <a:t>контроля версий</a:t>
            </a:r>
          </a:p>
        </p:txBody>
      </p:sp>
      <p:sp>
        <p:nvSpPr>
          <p:cNvPr id="6" name="AutoShape 6" descr="Software developer character set - Openclipart">
            <a:extLst>
              <a:ext uri="{FF2B5EF4-FFF2-40B4-BE49-F238E27FC236}">
                <a16:creationId xmlns:a16="http://schemas.microsoft.com/office/drawing/2014/main" id="{1E2D64AB-D03F-4BD6-B3D7-5F26AD9A2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0A2C8-4D1D-4E34-8A3F-E599FE1F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2" y="4193670"/>
            <a:ext cx="4759841" cy="25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901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(произносится «гит») — распределённая система управления версиями</a:t>
            </a:r>
          </a:p>
          <a:p>
            <a:r>
              <a:rPr lang="ru-RU" dirty="0" err="1"/>
              <a:t>Git</a:t>
            </a:r>
            <a:r>
              <a:rPr lang="ru-RU" dirty="0"/>
              <a:t> поддерживает быстрое разделение и слияние версий, включает инструменты для визуализации и навигации по нелинейной истории разработки</a:t>
            </a:r>
          </a:p>
          <a:p>
            <a:r>
              <a:rPr lang="ru-RU" dirty="0" err="1"/>
              <a:t>Git</a:t>
            </a:r>
            <a:r>
              <a:rPr lang="ru-RU" dirty="0"/>
              <a:t> предоставляет каждому разработчику локальную копию всей истории разработки, изменения копируются из одного репозитория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1961753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</a:t>
            </a:r>
            <a:r>
              <a:rPr lang="ru-RU" dirty="0" err="1"/>
              <a:t>Git</a:t>
            </a:r>
            <a:r>
              <a:rPr lang="ru-RU" dirty="0"/>
              <a:t> представляет собой каталог файловой системы, в котором находятся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файлы конфигурации репозитория</a:t>
            </a:r>
            <a:endParaRPr lang="en-US" dirty="0"/>
          </a:p>
          <a:p>
            <a:pPr lvl="1"/>
            <a:r>
              <a:rPr lang="ru-RU" dirty="0"/>
              <a:t>файлы журналов, хранящие операции, выполняемые над репозиторием</a:t>
            </a:r>
            <a:endParaRPr lang="en-US" dirty="0"/>
          </a:p>
          <a:p>
            <a:pPr lvl="1"/>
            <a:r>
              <a:rPr lang="ru-RU" dirty="0"/>
              <a:t>индекс, описывающий расположение файлов</a:t>
            </a:r>
            <a:endParaRPr lang="en-US" dirty="0"/>
          </a:p>
          <a:p>
            <a:pPr lvl="1"/>
            <a:r>
              <a:rPr lang="ru-RU" dirty="0"/>
              <a:t>хранилище, содержащее собственно файлы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5008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умолчанию репозиторий хранится в подкаталоге с названием «</a:t>
            </a:r>
            <a:r>
              <a:rPr lang="en-US" dirty="0"/>
              <a:t>.git</a:t>
            </a:r>
            <a:r>
              <a:rPr lang="ru-RU" dirty="0"/>
              <a:t>» в корневом каталоге рабочей копии дерева файлов, хранящегося в репозитории</a:t>
            </a:r>
            <a:endParaRPr lang="en-US" dirty="0"/>
          </a:p>
          <a:p>
            <a:r>
              <a:rPr lang="ru-RU" dirty="0"/>
              <a:t>При импорте нового репозитория автоматически создаётся рабочая копия, соответствующая последнему зафиксированному состоянию импортируемого репозитория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55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Коммит</a:t>
            </a:r>
          </a:p>
        </p:txBody>
      </p:sp>
    </p:spTree>
    <p:extLst>
      <p:ext uri="{BB962C8B-B14F-4D97-AF65-F5344CB8AC3E}">
        <p14:creationId xmlns:p14="http://schemas.microsoft.com/office/powerpoint/2010/main" val="3054426333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431C-687B-4239-A5D2-F8F047DF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595727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4458-8A56-4264-847B-DD6D4186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3DE7-446C-4B25-A1B8-068724828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181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4754</TotalTime>
  <Words>13960</Words>
  <Application>Microsoft Office PowerPoint</Application>
  <PresentationFormat>Широкоэкранный</PresentationFormat>
  <Paragraphs>1987</Paragraphs>
  <Slides>212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212</vt:i4>
      </vt:variant>
    </vt:vector>
  </HeadingPairs>
  <TitlesOfParts>
    <vt:vector size="220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  <vt:lpstr>Разработка собственного бота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Коммит</vt:lpstr>
      <vt:lpstr>Ветвь</vt:lpstr>
      <vt:lpstr>Удаленный репозиторий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251</cp:revision>
  <dcterms:created xsi:type="dcterms:W3CDTF">2020-10-21T07:10:38Z</dcterms:created>
  <dcterms:modified xsi:type="dcterms:W3CDTF">2020-11-10T20:43:35Z</dcterms:modified>
</cp:coreProperties>
</file>