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commentAuthors" Target="commentAuthor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13.11.2020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9392D-A76B-412C-9F62-361B9DEE7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</TotalTime>
  <Words>14914</Words>
  <Application>Microsoft Office PowerPoint</Application>
  <PresentationFormat>Широкоэкранный</PresentationFormat>
  <Paragraphs>2136</Paragraphs>
  <Slides>234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234</vt:i4>
      </vt:variant>
    </vt:vector>
  </HeadingPairs>
  <TitlesOfParts>
    <vt:vector size="242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281</cp:revision>
  <dcterms:created xsi:type="dcterms:W3CDTF">2020-10-21T07:10:38Z</dcterms:created>
  <dcterms:modified xsi:type="dcterms:W3CDTF">2020-11-13T19:59:31Z</dcterms:modified>
</cp:coreProperties>
</file>