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</a:t>
            </a:r>
            <a:r>
              <a:rPr lang="ru-RU" dirty="0" err="1"/>
              <a:t>пользоватеь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604</Words>
  <Application>Microsoft Office PowerPoint</Application>
  <PresentationFormat>Широкоэкранный</PresentationFormat>
  <Paragraphs>90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Пример посложней</vt:lpstr>
      <vt:lpstr>Изучаем законы физики…</vt:lpstr>
      <vt:lpstr>Отступы в Python</vt:lpstr>
      <vt:lpstr>Отступы в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14</cp:revision>
  <dcterms:created xsi:type="dcterms:W3CDTF">2020-10-21T07:10:38Z</dcterms:created>
  <dcterms:modified xsi:type="dcterms:W3CDTF">2020-10-22T19:20:45Z</dcterms:modified>
</cp:coreProperties>
</file>