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commentAuthors" Target="commentAuthor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presProps" Target="pres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18146</Words>
  <Application>Microsoft Office PowerPoint</Application>
  <PresentationFormat>Широкоэкранный</PresentationFormat>
  <Paragraphs>2527</Paragraphs>
  <Slides>262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262</vt:i4>
      </vt:variant>
    </vt:vector>
  </HeadingPairs>
  <TitlesOfParts>
    <vt:vector size="270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2020-11-16T17:22:41Z</dcterms:modified>
</cp:coreProperties>
</file>