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00" r:id="rId251"/>
    <p:sldId id="501" r:id="rId2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commentAuthors" Target="commentAuthor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83748-9B14-4ACA-9D92-2E00A3E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28186-B377-4578-8502-9BD994D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16405</Words>
  <Application>Microsoft Office PowerPoint</Application>
  <PresentationFormat>Широкоэкранный</PresentationFormat>
  <Paragraphs>2328</Paragraphs>
  <Slides>251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251</vt:i4>
      </vt:variant>
    </vt:vector>
  </HeadingPairs>
  <TitlesOfParts>
    <vt:vector size="25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Простейший бот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301</cp:revision>
  <dcterms:created xsi:type="dcterms:W3CDTF">2020-10-21T07:10:38Z</dcterms:created>
  <dcterms:modified xsi:type="dcterms:W3CDTF">2020-11-15T12:53:13Z</dcterms:modified>
</cp:coreProperties>
</file>