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72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79" r:id="rId15"/>
    <p:sldId id="280" r:id="rId16"/>
    <p:sldId id="281" r:id="rId17"/>
    <p:sldId id="26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CB3E5-05AB-4670-9848-0177B4F0D4DD}" v="18" dt="2024-04-13T08:46:40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66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22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08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79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989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3678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80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902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0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6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618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81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9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27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50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89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806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992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security/authentication/scaffold-identity?view=aspnetcore-7.0&amp;tabs=visual-studio" TargetMode="External"/><Relationship Id="rId2" Type="http://schemas.openxmlformats.org/officeDocument/2006/relationships/hyperlink" Target="https://learn.microsoft.com/en-us/aspnet/core/data/ef-rp/intro?view=aspnetcore-3.1&amp;tabs=visual-stud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Best Man Order Car For Rent Via Mobile App Illustration, 43% OFF">
            <a:extLst>
              <a:ext uri="{FF2B5EF4-FFF2-40B4-BE49-F238E27FC236}">
                <a16:creationId xmlns:a16="http://schemas.microsoft.com/office/drawing/2014/main" id="{055CFDCA-D88B-730A-597D-535900C1E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38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040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1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2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3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4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5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6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7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8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9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0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1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2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3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4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5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6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7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8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9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E0C7F2-B3B6-8CA2-D04F-95AAC632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</a:t>
            </a:r>
            <a:endParaRPr lang="bg-B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90887C9-3F0D-0BBF-DDA1-D6C993070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marL="450215" algn="ctr">
              <a:lnSpc>
                <a:spcPct val="110000"/>
              </a:lnSpc>
              <a:spcBef>
                <a:spcPts val="3000"/>
              </a:spcBef>
              <a:spcAft>
                <a:spcPts val="3000"/>
              </a:spcAft>
            </a:pP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Изработено от:  Дилян </a:t>
            </a:r>
            <a:r>
              <a:rPr lang="bg-BG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Кулин</a:t>
            </a: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Николай Георгиев, Павел Желев</a:t>
            </a:r>
            <a:r>
              <a:rPr lang="en-US" sz="1700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700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Тодор Георгиев, ученици от 12 </a:t>
            </a:r>
            <a:r>
              <a:rPr lang="bg-BG" sz="17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клас</a:t>
            </a:r>
            <a:endParaRPr lang="bg-BG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Best Man Order Car For Rent Via Mobile App Illustration, 43% OFF">
            <a:extLst>
              <a:ext uri="{FF2B5EF4-FFF2-40B4-BE49-F238E27FC236}">
                <a16:creationId xmlns:a16="http://schemas.microsoft.com/office/drawing/2014/main" id="{AA48FDA3-AB5B-E8EE-D12E-93DF51D34B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98D8676-0349-EC57-040D-D5A4B292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460"/>
            <a:ext cx="12192000" cy="61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145545-95C3-CDBB-3169-246C06F7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9418B50-E82B-DF2B-349F-AD3172C2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68A1846-8E82-4A98-77AF-C374F5F5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77"/>
            <a:ext cx="12192000" cy="61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5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06FD59-DFC4-D957-EFA0-739C98E8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67C915-1D19-79C6-D2E8-523BF78E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4F79F84-3765-F380-BCE8-CC15CE71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819"/>
            <a:ext cx="12192000" cy="6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0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390E7E6-35CD-EC8F-B632-40A53D17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159"/>
            <a:ext cx="12192000" cy="4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8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C783-BDAC-A150-C8C2-487EE728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057786" cy="2326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Външни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C70D8EC-9377-E02F-DD6F-B8B7F653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398" y="2336873"/>
            <a:ext cx="7760898" cy="23264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3364E8-1EC1-EAE7-4290-BEA38CD8CD03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технологии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2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B046-CE3C-FAE4-EFBF-2E4D284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 Развитие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6C8C-05E4-9DA0-0538-5052D1BD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87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Проекта</a:t>
            </a:r>
            <a:r>
              <a:rPr lang="en-US" dirty="0">
                <a:ea typeface="+mn-lt"/>
                <a:cs typeface="+mn-lt"/>
              </a:rPr>
              <a:t> е </a:t>
            </a:r>
            <a:r>
              <a:rPr lang="en-US" dirty="0" err="1">
                <a:ea typeface="+mn-lt"/>
                <a:cs typeface="+mn-lt"/>
              </a:rPr>
              <a:t>създаден</a:t>
            </a:r>
            <a:r>
              <a:rPr lang="en-US" dirty="0">
                <a:ea typeface="+mn-lt"/>
                <a:cs typeface="+mn-lt"/>
              </a:rPr>
              <a:t> ,</a:t>
            </a:r>
            <a:r>
              <a:rPr lang="en-US" dirty="0" err="1">
                <a:ea typeface="+mn-lt"/>
                <a:cs typeface="+mn-lt"/>
              </a:rPr>
              <a:t>след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правят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моделите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Models и </a:t>
            </a:r>
            <a:r>
              <a:rPr lang="en-US" dirty="0" err="1">
                <a:ea typeface="+mn-lt"/>
                <a:cs typeface="+mn-lt"/>
              </a:rPr>
              <a:t>към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тях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нова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-</a:t>
            </a:r>
            <a:r>
              <a:rPr lang="en-US" dirty="0" err="1">
                <a:ea typeface="+mn-lt"/>
                <a:cs typeface="+mn-lt"/>
              </a:rPr>
              <a:t>Pages,се</a:t>
            </a:r>
            <a:r>
              <a:rPr lang="en-US" dirty="0">
                <a:ea typeface="+mn-lt"/>
                <a:cs typeface="+mn-lt"/>
              </a:rPr>
              <a:t> scaffold-</a:t>
            </a:r>
            <a:r>
              <a:rPr lang="en-US" dirty="0" err="1">
                <a:ea typeface="+mn-lt"/>
                <a:cs typeface="+mn-lt"/>
              </a:rPr>
              <a:t>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със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основните</a:t>
            </a:r>
            <a:r>
              <a:rPr lang="en-US" dirty="0">
                <a:ea typeface="+mn-lt"/>
                <a:cs typeface="+mn-lt"/>
              </a:rPr>
              <a:t> CRUD </a:t>
            </a:r>
            <a:r>
              <a:rPr lang="en-US" dirty="0" err="1">
                <a:ea typeface="+mn-lt"/>
                <a:cs typeface="+mn-lt"/>
              </a:rPr>
              <a:t>свойства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към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тях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Прави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миграция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данните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приложението</a:t>
            </a:r>
            <a:r>
              <a:rPr lang="en-US" dirty="0">
                <a:ea typeface="+mn-lt"/>
                <a:cs typeface="+mn-lt"/>
              </a:rPr>
              <a:t>(Internal database)</a:t>
            </a:r>
          </a:p>
          <a:p>
            <a:r>
              <a:rPr lang="en-US" dirty="0" err="1">
                <a:ea typeface="+mn-lt"/>
                <a:cs typeface="+mn-lt"/>
              </a:rPr>
              <a:t>Добавя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data validation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обектите,след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scaffold-</a:t>
            </a:r>
            <a:r>
              <a:rPr lang="en-US" dirty="0" err="1">
                <a:ea typeface="+mn-lt"/>
                <a:cs typeface="+mn-lt"/>
              </a:rPr>
              <a:t>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Areas,където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намират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страниците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функциите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login-а  и registration-</a:t>
            </a:r>
            <a:r>
              <a:rPr lang="en-US" dirty="0" err="1">
                <a:ea typeface="+mn-lt"/>
                <a:cs typeface="+mn-lt"/>
              </a:rPr>
              <a:t>а.Най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накрая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обновяват</a:t>
            </a:r>
            <a:r>
              <a:rPr lang="en-US" dirty="0">
                <a:ea typeface="+mn-lt"/>
                <a:cs typeface="+mn-lt"/>
              </a:rPr>
              <a:t> _</a:t>
            </a:r>
            <a:r>
              <a:rPr lang="en-US" dirty="0" err="1">
                <a:ea typeface="+mn-lt"/>
                <a:cs typeface="+mn-lt"/>
              </a:rPr>
              <a:t>Layout.cs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Program.cs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така,че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сайта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показват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напржените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</a:t>
            </a:r>
            <a:r>
              <a:rPr lang="en-US" dirty="0">
                <a:ea typeface="+mn-lt"/>
                <a:cs typeface="+mn-lt"/>
              </a:rPr>
              <a:t> и login-а  и registration-а.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Накрая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беше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качен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Github→https</a:t>
            </a:r>
            <a:r>
              <a:rPr lang="en-US" sz="2000" dirty="0">
                <a:ea typeface="+mn-lt"/>
                <a:cs typeface="+mn-lt"/>
              </a:rPr>
              <a:t>://github.com/pavelzhelev1/_</a:t>
            </a:r>
            <a:r>
              <a:rPr lang="en-US" sz="2000">
                <a:ea typeface="+mn-lt"/>
                <a:cs typeface="+mn-lt"/>
              </a:rPr>
              <a:t>Car_Rent! </a:t>
            </a:r>
            <a:r>
              <a:rPr lang="en-US" sz="2000" dirty="0">
                <a:ea typeface="+mn-lt"/>
                <a:cs typeface="+mn-lt"/>
              </a:rPr>
              <a:t>branch→ master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414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D05253-C68C-3751-8D29-B0B2B3AC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r>
              <a:rPr lang="bg-BG" sz="4800" dirty="0"/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55117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E348-A625-FFB1-D063-F474E12C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bg-BG">
                <a:solidFill>
                  <a:schemeClr val="accent1"/>
                </a:solidFill>
              </a:rPr>
              <a:t>Използвана литература </a:t>
            </a:r>
            <a:endParaRPr lang="en-US">
              <a:solidFill>
                <a:schemeClr val="accent1"/>
              </a:solidFill>
              <a:ea typeface="+mj-lt"/>
              <a:cs typeface="+mj-lt"/>
            </a:endParaRPr>
          </a:p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55F5-8E7A-F549-BC2B-01E489C9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58" y="1629342"/>
            <a:ext cx="6834299" cy="3599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 err="1"/>
              <a:t>Презентации</a:t>
            </a:r>
            <a:r>
              <a:rPr lang="en-US" dirty="0"/>
              <a:t> и </a:t>
            </a:r>
            <a:r>
              <a:rPr lang="en-US" dirty="0" err="1"/>
              <a:t>долументация</a:t>
            </a:r>
            <a:r>
              <a:rPr lang="en-US" dirty="0"/>
              <a:t> </a:t>
            </a:r>
            <a:r>
              <a:rPr lang="en-US" dirty="0" err="1"/>
              <a:t>от</a:t>
            </a:r>
            <a:r>
              <a:rPr lang="en-US" dirty="0"/>
              <a:t> </a:t>
            </a:r>
            <a:r>
              <a:rPr lang="en-US" dirty="0" err="1"/>
              <a:t>Softuni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https://learn.microsoft.com/en-us/aspnet/core/data/ef-rp/intro?view=aspnetcore-3.1&amp;tabs=visual-studio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ttps://learn.microsoft.com/en-us/aspnet/core/security/authentication/scaffold-identity?view=aspnetcore-8.0&amp;tabs=visual-studio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B476D3-660E-9397-3F8E-24CF979F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43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Съдържание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9B6E42C2-52A3-19B5-839C-23DEFE03E785}"/>
              </a:ext>
            </a:extLst>
          </p:cNvPr>
          <p:cNvSpPr txBox="1">
            <a:spLocks/>
          </p:cNvSpPr>
          <p:nvPr/>
        </p:nvSpPr>
        <p:spPr>
          <a:xfrm>
            <a:off x="434816" y="1690688"/>
            <a:ext cx="11513641" cy="4674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Цели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Разпределяне на ролите</a:t>
            </a:r>
            <a:endParaRPr lang="bg-BG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Основни задачи в проекта</a:t>
            </a:r>
            <a:endParaRPr lang="bg-BG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Реализация</a:t>
            </a:r>
            <a:endParaRPr lang="bg-BG" dirty="0"/>
          </a:p>
          <a:p>
            <a:pPr marL="914400" lvl="1" indent="-457200"/>
            <a:r>
              <a:rPr lang="bg-BG" sz="2800" dirty="0">
                <a:ea typeface="+mn-lt"/>
                <a:cs typeface="+mn-lt"/>
              </a:rPr>
              <a:t>Използвани технологии</a:t>
            </a:r>
            <a:endParaRPr lang="bg-BG" sz="2800" dirty="0"/>
          </a:p>
          <a:p>
            <a:pPr marL="914400" lvl="1" indent="-457200"/>
            <a:r>
              <a:rPr lang="bg-BG" sz="2800" dirty="0">
                <a:ea typeface="+mn-lt"/>
                <a:cs typeface="+mn-lt"/>
              </a:rPr>
              <a:t>Описание</a:t>
            </a:r>
            <a:endParaRPr lang="bg-BG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3200" dirty="0">
                <a:ea typeface="+mn-lt"/>
                <a:cs typeface="+mn-lt"/>
              </a:rPr>
              <a:t>5. Развитие </a:t>
            </a:r>
            <a:endParaRPr lang="bg-BG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3200" dirty="0">
                <a:ea typeface="+mn-lt"/>
                <a:cs typeface="+mn-lt"/>
              </a:rPr>
              <a:t>6. Заключение</a:t>
            </a:r>
            <a:endParaRPr lang="bg-BG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3200" dirty="0">
                <a:ea typeface="+mn-lt"/>
                <a:cs typeface="+mn-lt"/>
              </a:rPr>
              <a:t>7. Използвана литература 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4441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A21F-92B2-FEE0-F2F2-F693688D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Цели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9FAE-BDEC-F295-3877-C2A7C152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Да се </a:t>
            </a:r>
            <a:r>
              <a:rPr lang="ru-RU" dirty="0" err="1"/>
              <a:t>създаде</a:t>
            </a:r>
            <a:r>
              <a:rPr lang="ru-RU" dirty="0"/>
              <a:t> система, </a:t>
            </a:r>
            <a:r>
              <a:rPr lang="ru-RU" dirty="0" err="1"/>
              <a:t>която</a:t>
            </a:r>
            <a:r>
              <a:rPr lang="ru-RU" dirty="0"/>
              <a:t> служи за </a:t>
            </a:r>
            <a:r>
              <a:rPr lang="ru-RU" dirty="0" err="1"/>
              <a:t>връзка</a:t>
            </a:r>
            <a:r>
              <a:rPr lang="ru-RU" dirty="0"/>
              <a:t> между </a:t>
            </a:r>
            <a:r>
              <a:rPr lang="ru-RU" dirty="0" err="1"/>
              <a:t>потребител</a:t>
            </a:r>
            <a:r>
              <a:rPr lang="ru-RU" dirty="0"/>
              <a:t> и компания </a:t>
            </a:r>
            <a:r>
              <a:rPr lang="ru-RU" dirty="0" err="1"/>
              <a:t>зa</a:t>
            </a:r>
            <a:r>
              <a:rPr lang="ru-RU" dirty="0"/>
              <a:t> </a:t>
            </a:r>
            <a:r>
              <a:rPr lang="ru-RU" dirty="0" err="1"/>
              <a:t>отдаване</a:t>
            </a:r>
            <a:r>
              <a:rPr lang="ru-RU" dirty="0"/>
              <a:t> на коли под наем (</a:t>
            </a:r>
            <a:r>
              <a:rPr lang="ru-RU" dirty="0" err="1"/>
              <a:t>rent</a:t>
            </a:r>
            <a:r>
              <a:rPr lang="ru-RU" dirty="0"/>
              <a:t>-a-</a:t>
            </a:r>
            <a:r>
              <a:rPr lang="ru-RU" dirty="0" err="1"/>
              <a:t>car</a:t>
            </a:r>
            <a:r>
              <a:rPr lang="ru-RU" dirty="0"/>
              <a:t>). </a:t>
            </a:r>
            <a:r>
              <a:rPr lang="ru-RU" dirty="0" err="1"/>
              <a:t>Потребителите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разглеждат</a:t>
            </a:r>
            <a:r>
              <a:rPr lang="ru-RU" dirty="0"/>
              <a:t> </a:t>
            </a:r>
            <a:r>
              <a:rPr lang="ru-RU" dirty="0" err="1"/>
              <a:t>наличните</a:t>
            </a:r>
            <a:r>
              <a:rPr lang="ru-RU" dirty="0"/>
              <a:t> коли и да </a:t>
            </a:r>
            <a:r>
              <a:rPr lang="ru-RU" dirty="0" err="1"/>
              <a:t>подават</a:t>
            </a:r>
            <a:r>
              <a:rPr lang="ru-RU" dirty="0"/>
              <a:t> заявки за </a:t>
            </a:r>
            <a:r>
              <a:rPr lang="ru-RU" dirty="0" err="1"/>
              <a:t>конкретни</a:t>
            </a:r>
            <a:r>
              <a:rPr lang="ru-RU" dirty="0"/>
              <a:t> коли от автопарка на </a:t>
            </a:r>
            <a:r>
              <a:rPr lang="ru-RU" dirty="0" err="1"/>
              <a:t>фирмата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ДИЛЯН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Дилян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3016A829-DCFC-E109-CE03-A1B3207E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62" y="0"/>
            <a:ext cx="2984938" cy="68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2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Николай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Николай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 management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94203CB-2AC8-423D-F209-C43E8798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62" y="0"/>
            <a:ext cx="2984938" cy="68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Павел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Павел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E31109A-C598-808C-D793-3FD4598A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62" y="0"/>
            <a:ext cx="2984938" cy="68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AC905C3-C4A8-2461-0109-3D1501C1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62" y="0"/>
            <a:ext cx="2984938" cy="68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FFB77A-6151-7BD2-C8D9-13540412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703" y="471340"/>
            <a:ext cx="6034708" cy="1478570"/>
          </a:xfrm>
        </p:spPr>
        <p:txBody>
          <a:bodyPr/>
          <a:lstStyle/>
          <a:p>
            <a:r>
              <a:rPr lang="bg-BG" dirty="0"/>
              <a:t>Основни задачи в проекта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938418A-95C1-0805-75DB-26BF6EBA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98" y="2701403"/>
            <a:ext cx="6528302" cy="415659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546325D-8200-471A-1CD4-147FC6B91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63698" cy="45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583D66D-93C0-3D39-1357-FACBE9F2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06"/>
            <a:ext cx="12192000" cy="61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4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AF6AE2BF4864A93A637A190E081BE" ma:contentTypeVersion="14" ma:contentTypeDescription="Create a new document." ma:contentTypeScope="" ma:versionID="5965c60536934b536d07c1fc5c166c2e">
  <xsd:schema xmlns:xsd="http://www.w3.org/2001/XMLSchema" xmlns:xs="http://www.w3.org/2001/XMLSchema" xmlns:p="http://schemas.microsoft.com/office/2006/metadata/properties" xmlns:ns3="93fe4e91-b0a2-497e-bf4a-b96d5282bb8d" xmlns:ns4="1e0d1b59-9a4e-454c-aa74-9a1208bfb085" targetNamespace="http://schemas.microsoft.com/office/2006/metadata/properties" ma:root="true" ma:fieldsID="d3bdf84e8dc41bbdce3eb66d76feab6a" ns3:_="" ns4:_="">
    <xsd:import namespace="93fe4e91-b0a2-497e-bf4a-b96d5282bb8d"/>
    <xsd:import namespace="1e0d1b59-9a4e-454c-aa74-9a1208bfb0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e4e91-b0a2-497e-bf4a-b96d5282bb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d1b59-9a4e-454c-aa74-9a1208bfb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0d1b59-9a4e-454c-aa74-9a1208bfb085" xsi:nil="true"/>
  </documentManagement>
</p:properties>
</file>

<file path=customXml/itemProps1.xml><?xml version="1.0" encoding="utf-8"?>
<ds:datastoreItem xmlns:ds="http://schemas.openxmlformats.org/officeDocument/2006/customXml" ds:itemID="{A3CC01F9-8946-4D54-BD7C-8D0FF06AC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fe4e91-b0a2-497e-bf4a-b96d5282bb8d"/>
    <ds:schemaRef ds:uri="1e0d1b59-9a4e-454c-aa74-9a1208b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A48C96-A344-4B43-B18E-D6EB9B6F08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515017-C212-4B84-83F1-B6B04764F416}">
  <ds:schemaRefs>
    <ds:schemaRef ds:uri="http://purl.org/dc/terms/"/>
    <ds:schemaRef ds:uri="1e0d1b59-9a4e-454c-aa74-9a1208bfb085"/>
    <ds:schemaRef ds:uri="93fe4e91-b0a2-497e-bf4a-b96d5282bb8d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53</TotalTime>
  <Words>322</Words>
  <Application>Microsoft Office PowerPoint</Application>
  <PresentationFormat>Широк екран</PresentationFormat>
  <Paragraphs>49</Paragraphs>
  <Slides>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Верига</vt:lpstr>
      <vt:lpstr>Car Rent</vt:lpstr>
      <vt:lpstr>Съдържание</vt:lpstr>
      <vt:lpstr>Цели</vt:lpstr>
      <vt:lpstr>Разпределяне на ролите- ДИЛЯН</vt:lpstr>
      <vt:lpstr>Разпределяне на ролите- Николай</vt:lpstr>
      <vt:lpstr>Разпределяне на ролите- Павел</vt:lpstr>
      <vt:lpstr>Разпределяне на ролите- Тодор</vt:lpstr>
      <vt:lpstr>Основни задачи в проекта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 Развитие </vt:lpstr>
      <vt:lpstr>Благодарим за вниманието!</vt:lpstr>
      <vt:lpstr>Използвана литература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</dc:title>
  <dc:creator>Тодор Т. Георгиев</dc:creator>
  <cp:lastModifiedBy>Тодор Т. Георгиев</cp:lastModifiedBy>
  <cp:revision>4</cp:revision>
  <dcterms:created xsi:type="dcterms:W3CDTF">2024-04-13T08:15:00Z</dcterms:created>
  <dcterms:modified xsi:type="dcterms:W3CDTF">2024-04-14T11:08:50Z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0x010100A5AAF6AE2BF4864A93A637A190E081BE</vt:lpwstr>
  </property>
</Properties>
</file>