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72" r:id="rId7"/>
    <p:sldId id="267" r:id="rId8"/>
    <p:sldId id="268" r:id="rId9"/>
    <p:sldId id="269" r:id="rId10"/>
    <p:sldId id="270" r:id="rId11"/>
    <p:sldId id="271" r:id="rId12"/>
    <p:sldId id="277" r:id="rId13"/>
    <p:sldId id="278" r:id="rId14"/>
    <p:sldId id="279" r:id="rId15"/>
    <p:sldId id="280" r:id="rId16"/>
    <p:sldId id="263" r:id="rId17"/>
    <p:sldId id="274" r:id="rId18"/>
    <p:sldId id="276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DCB3E5-05AB-4670-9848-0177B4F0D4DD}" v="18" dt="2024-04-13T08:46:40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7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668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22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086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1797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9897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3678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9807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9025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108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266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618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081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499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927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507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899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806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7992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security/authentication/scaffold-identity?view=aspnetcore-7.0&amp;tabs=visual-studio" TargetMode="External"/><Relationship Id="rId2" Type="http://schemas.openxmlformats.org/officeDocument/2006/relationships/hyperlink" Target="https://learn.microsoft.com/en-us/aspnet/core/data/ef-rp/intro?view=aspnetcore-3.1&amp;tabs=visual-studi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34" name="Rectangle 1033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5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Best Man Order Car For Rent Via Mobile App Illustration, 43% OFF">
            <a:extLst>
              <a:ext uri="{FF2B5EF4-FFF2-40B4-BE49-F238E27FC236}">
                <a16:creationId xmlns:a16="http://schemas.microsoft.com/office/drawing/2014/main" id="{055CFDCA-D88B-730A-597D-535900C1E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05"/>
          <a:stretch/>
        </p:blipFill>
        <p:spPr bwMode="auto">
          <a:xfrm>
            <a:off x="3611" y="10"/>
            <a:ext cx="121883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038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040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41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42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43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44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45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46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47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48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49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0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1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2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3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4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5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6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7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8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9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8E0C7F2-B3B6-8CA2-D04F-95AAC632C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Rent</a:t>
            </a:r>
            <a:endParaRPr lang="bg-B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C90887C9-3F0D-0BBF-DDA1-D6C993070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marL="450215" algn="ctr">
              <a:lnSpc>
                <a:spcPct val="110000"/>
              </a:lnSpc>
              <a:spcBef>
                <a:spcPts val="3000"/>
              </a:spcBef>
              <a:spcAft>
                <a:spcPts val="3000"/>
              </a:spcAft>
            </a:pPr>
            <a:r>
              <a:rPr lang="bg-BG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Изработено от:  Дилян </a:t>
            </a:r>
            <a:r>
              <a:rPr lang="bg-BG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Кулин</a:t>
            </a:r>
            <a:r>
              <a:rPr lang="bg-BG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Николай Георгиев, Павел Желев</a:t>
            </a:r>
            <a:r>
              <a:rPr lang="en-US" sz="1700" b="1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1700" b="1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Тодор Георгиев, ученици от 12 </a:t>
            </a:r>
            <a:r>
              <a:rPr lang="bg-BG" sz="1700" b="1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Б</a:t>
            </a:r>
            <a:r>
              <a:rPr lang="bg-BG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клас</a:t>
            </a:r>
            <a:endParaRPr lang="bg-BG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AutoShape 2" descr="Best Man Order Car For Rent Via Mobile App Illustration, 43% OFF">
            <a:extLst>
              <a:ext uri="{FF2B5EF4-FFF2-40B4-BE49-F238E27FC236}">
                <a16:creationId xmlns:a16="http://schemas.microsoft.com/office/drawing/2014/main" id="{AA48FDA3-AB5B-E8EE-D12E-93DF51D34B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7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698D8676-0349-EC57-040D-D5A4B292A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460"/>
            <a:ext cx="12192000" cy="611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5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145545-95C3-CDBB-3169-246C06F7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9418B50-E82B-DF2B-349F-AD3172C25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268A1846-8E82-4A98-77AF-C374F5F5C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577"/>
            <a:ext cx="12192000" cy="612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52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506FD59-DFC4-D957-EFA0-739C98E8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E67C915-1D19-79C6-D2E8-523BF78EF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04F79F84-3765-F380-BCE8-CC15CE71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819"/>
            <a:ext cx="12192000" cy="6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0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1C783-BDAC-A150-C8C2-487EE7280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057786" cy="23264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Външни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--&gt;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C70D8EC-9377-E02F-DD6F-B8B7F6538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398" y="2336873"/>
            <a:ext cx="7760898" cy="23264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3364E8-1EC1-EAE7-4290-BEA38CD8CD03}"/>
              </a:ext>
            </a:extLst>
          </p:cNvPr>
          <p:cNvSpPr txBox="1">
            <a:spLocks/>
          </p:cNvSpPr>
          <p:nvPr/>
        </p:nvSpPr>
        <p:spPr>
          <a:xfrm>
            <a:off x="1293813" y="770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Използвани технологии</a:t>
            </a:r>
            <a:endParaRPr lang="en-US" dirty="0">
              <a:latin typeface="Times New Roman" panose="02020603050405020304" pitchFamily="18" charset="0"/>
              <a:ea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62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B046-CE3C-FAE4-EFBF-2E4D284A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 Развитие 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D6C8C-05E4-9DA0-0538-5052D1BD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8878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Проекта</a:t>
            </a:r>
            <a:r>
              <a:rPr lang="en-US" dirty="0">
                <a:ea typeface="+mn-lt"/>
                <a:cs typeface="+mn-lt"/>
              </a:rPr>
              <a:t> е </a:t>
            </a:r>
            <a:r>
              <a:rPr lang="en-US" dirty="0" err="1">
                <a:ea typeface="+mn-lt"/>
                <a:cs typeface="+mn-lt"/>
              </a:rPr>
              <a:t>създаден</a:t>
            </a:r>
            <a:r>
              <a:rPr lang="en-US" dirty="0">
                <a:ea typeface="+mn-lt"/>
                <a:cs typeface="+mn-lt"/>
              </a:rPr>
              <a:t> ,</a:t>
            </a:r>
            <a:r>
              <a:rPr lang="en-US" dirty="0" err="1">
                <a:ea typeface="+mn-lt"/>
                <a:cs typeface="+mn-lt"/>
              </a:rPr>
              <a:t>след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което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правят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моделите</a:t>
            </a:r>
            <a:r>
              <a:rPr lang="en-US" dirty="0">
                <a:ea typeface="+mn-lt"/>
                <a:cs typeface="+mn-lt"/>
              </a:rPr>
              <a:t> в </a:t>
            </a:r>
            <a:r>
              <a:rPr lang="en-US" dirty="0" err="1">
                <a:ea typeface="+mn-lt"/>
                <a:cs typeface="+mn-lt"/>
              </a:rPr>
              <a:t>папка</a:t>
            </a:r>
            <a:r>
              <a:rPr lang="en-US" dirty="0">
                <a:ea typeface="+mn-lt"/>
                <a:cs typeface="+mn-lt"/>
              </a:rPr>
              <a:t> Models и </a:t>
            </a:r>
            <a:r>
              <a:rPr lang="en-US" dirty="0" err="1">
                <a:ea typeface="+mn-lt"/>
                <a:cs typeface="+mn-lt"/>
              </a:rPr>
              <a:t>към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всеки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тях</a:t>
            </a:r>
            <a:r>
              <a:rPr lang="en-US" dirty="0">
                <a:ea typeface="+mn-lt"/>
                <a:cs typeface="+mn-lt"/>
              </a:rPr>
              <a:t> в </a:t>
            </a:r>
            <a:r>
              <a:rPr lang="en-US" dirty="0" err="1">
                <a:ea typeface="+mn-lt"/>
                <a:cs typeface="+mn-lt"/>
              </a:rPr>
              <a:t>нова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папка</a:t>
            </a:r>
            <a:r>
              <a:rPr lang="en-US" dirty="0">
                <a:ea typeface="+mn-lt"/>
                <a:cs typeface="+mn-lt"/>
              </a:rPr>
              <a:t> -</a:t>
            </a:r>
            <a:r>
              <a:rPr lang="en-US" dirty="0" err="1">
                <a:ea typeface="+mn-lt"/>
                <a:cs typeface="+mn-lt"/>
              </a:rPr>
              <a:t>Pages,се</a:t>
            </a:r>
            <a:r>
              <a:rPr lang="en-US" dirty="0">
                <a:ea typeface="+mn-lt"/>
                <a:cs typeface="+mn-lt"/>
              </a:rPr>
              <a:t> scaffold-</a:t>
            </a:r>
            <a:r>
              <a:rPr lang="en-US" dirty="0" err="1">
                <a:ea typeface="+mn-lt"/>
                <a:cs typeface="+mn-lt"/>
              </a:rPr>
              <a:t>ва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папка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със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страници</a:t>
            </a:r>
            <a:r>
              <a:rPr lang="en-US" dirty="0">
                <a:ea typeface="+mn-lt"/>
                <a:cs typeface="+mn-lt"/>
              </a:rPr>
              <a:t> с </a:t>
            </a:r>
            <a:r>
              <a:rPr lang="en-US" dirty="0" err="1">
                <a:ea typeface="+mn-lt"/>
                <a:cs typeface="+mn-lt"/>
              </a:rPr>
              <a:t>основните</a:t>
            </a:r>
            <a:r>
              <a:rPr lang="en-US" dirty="0">
                <a:ea typeface="+mn-lt"/>
                <a:cs typeface="+mn-lt"/>
              </a:rPr>
              <a:t> CRUD </a:t>
            </a:r>
            <a:r>
              <a:rPr lang="en-US" dirty="0" err="1">
                <a:ea typeface="+mn-lt"/>
                <a:cs typeface="+mn-lt"/>
              </a:rPr>
              <a:t>свойства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към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тях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 err="1">
                <a:ea typeface="+mn-lt"/>
                <a:cs typeface="+mn-lt"/>
              </a:rPr>
              <a:t>Прави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миграция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между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данните</a:t>
            </a:r>
            <a:r>
              <a:rPr lang="en-US" dirty="0">
                <a:ea typeface="+mn-lt"/>
                <a:cs typeface="+mn-lt"/>
              </a:rPr>
              <a:t> и </a:t>
            </a:r>
            <a:r>
              <a:rPr lang="en-US" dirty="0" err="1">
                <a:ea typeface="+mn-lt"/>
                <a:cs typeface="+mn-lt"/>
              </a:rPr>
              <a:t>приложението</a:t>
            </a:r>
            <a:r>
              <a:rPr lang="en-US" dirty="0">
                <a:ea typeface="+mn-lt"/>
                <a:cs typeface="+mn-lt"/>
              </a:rPr>
              <a:t>(Internal database)</a:t>
            </a:r>
          </a:p>
          <a:p>
            <a:r>
              <a:rPr lang="en-US" dirty="0" err="1">
                <a:ea typeface="+mn-lt"/>
                <a:cs typeface="+mn-lt"/>
              </a:rPr>
              <a:t>Добавя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 data validation 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всеки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обектите,след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което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 scaffold-</a:t>
            </a:r>
            <a:r>
              <a:rPr lang="en-US" dirty="0" err="1">
                <a:ea typeface="+mn-lt"/>
                <a:cs typeface="+mn-lt"/>
              </a:rPr>
              <a:t>ва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Areas,където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намират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страниците</a:t>
            </a:r>
            <a:r>
              <a:rPr lang="en-US" dirty="0">
                <a:ea typeface="+mn-lt"/>
                <a:cs typeface="+mn-lt"/>
              </a:rPr>
              <a:t> с </a:t>
            </a:r>
            <a:r>
              <a:rPr lang="en-US" dirty="0" err="1">
                <a:ea typeface="+mn-lt"/>
                <a:cs typeface="+mn-lt"/>
              </a:rPr>
              <a:t>функциите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 login-а  и registration-</a:t>
            </a:r>
            <a:r>
              <a:rPr lang="en-US" dirty="0" err="1">
                <a:ea typeface="+mn-lt"/>
                <a:cs typeface="+mn-lt"/>
              </a:rPr>
              <a:t>а.Най</a:t>
            </a:r>
            <a:r>
              <a:rPr lang="en-US" dirty="0">
                <a:ea typeface="+mn-lt"/>
                <a:cs typeface="+mn-lt"/>
              </a:rPr>
              <a:t>-</a:t>
            </a:r>
            <a:r>
              <a:rPr lang="en-US" dirty="0" err="1">
                <a:ea typeface="+mn-lt"/>
                <a:cs typeface="+mn-lt"/>
              </a:rPr>
              <a:t>накрая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обновяват</a:t>
            </a:r>
            <a:r>
              <a:rPr lang="en-US" dirty="0">
                <a:ea typeface="+mn-lt"/>
                <a:cs typeface="+mn-lt"/>
              </a:rPr>
              <a:t> _</a:t>
            </a:r>
            <a:r>
              <a:rPr lang="en-US" dirty="0" err="1">
                <a:ea typeface="+mn-lt"/>
                <a:cs typeface="+mn-lt"/>
              </a:rPr>
              <a:t>Layout.cs</a:t>
            </a:r>
            <a:r>
              <a:rPr lang="en-US" dirty="0">
                <a:ea typeface="+mn-lt"/>
                <a:cs typeface="+mn-lt"/>
              </a:rPr>
              <a:t> и </a:t>
            </a:r>
            <a:r>
              <a:rPr lang="en-US" dirty="0" err="1">
                <a:ea typeface="+mn-lt"/>
                <a:cs typeface="+mn-lt"/>
              </a:rPr>
              <a:t>Program.cs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така,че</a:t>
            </a:r>
            <a:r>
              <a:rPr lang="en-US" dirty="0">
                <a:ea typeface="+mn-lt"/>
                <a:cs typeface="+mn-lt"/>
              </a:rPr>
              <a:t> в </a:t>
            </a:r>
            <a:r>
              <a:rPr lang="en-US" dirty="0" err="1">
                <a:ea typeface="+mn-lt"/>
                <a:cs typeface="+mn-lt"/>
              </a:rPr>
              <a:t>сайта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да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показват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напржените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страници</a:t>
            </a:r>
            <a:r>
              <a:rPr lang="en-US" dirty="0">
                <a:ea typeface="+mn-lt"/>
                <a:cs typeface="+mn-lt"/>
              </a:rPr>
              <a:t> и login-а  и registration-а.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sz="2000" dirty="0" err="1">
                <a:ea typeface="+mn-lt"/>
                <a:cs typeface="+mn-lt"/>
              </a:rPr>
              <a:t>Накрая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кода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беше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качен</a:t>
            </a:r>
            <a:r>
              <a:rPr lang="en-US" sz="2000" dirty="0">
                <a:ea typeface="+mn-lt"/>
                <a:cs typeface="+mn-lt"/>
              </a:rPr>
              <a:t> в </a:t>
            </a:r>
            <a:r>
              <a:rPr lang="en-US" sz="2000" dirty="0" err="1">
                <a:ea typeface="+mn-lt"/>
                <a:cs typeface="+mn-lt"/>
              </a:rPr>
              <a:t>Github→https</a:t>
            </a:r>
            <a:r>
              <a:rPr lang="en-US" sz="2000" dirty="0">
                <a:ea typeface="+mn-lt"/>
                <a:cs typeface="+mn-lt"/>
              </a:rPr>
              <a:t>://github.com/pavelzhelev1/_</a:t>
            </a:r>
            <a:r>
              <a:rPr lang="en-US" sz="2000">
                <a:ea typeface="+mn-lt"/>
                <a:cs typeface="+mn-lt"/>
              </a:rPr>
              <a:t>Car_Rent! </a:t>
            </a:r>
            <a:r>
              <a:rPr lang="en-US" sz="2000" dirty="0">
                <a:ea typeface="+mn-lt"/>
                <a:cs typeface="+mn-lt"/>
              </a:rPr>
              <a:t>branch→ master 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4146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D05253-C68C-3751-8D29-B0B2B3AC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r>
              <a:rPr lang="bg-BG" sz="4800" dirty="0"/>
              <a:t>Благодарим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1551170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E348-A625-FFB1-D063-F474E12C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bg-BG">
                <a:solidFill>
                  <a:schemeClr val="accent1"/>
                </a:solidFill>
              </a:rPr>
              <a:t>Използвана литература </a:t>
            </a:r>
            <a:endParaRPr lang="en-US">
              <a:solidFill>
                <a:schemeClr val="accent1"/>
              </a:solidFill>
              <a:ea typeface="+mj-lt"/>
              <a:cs typeface="+mj-lt"/>
            </a:endParaRPr>
          </a:p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55F5-8E7A-F549-BC2B-01E489C9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58" y="1629342"/>
            <a:ext cx="6834299" cy="35993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 err="1"/>
              <a:t>Презентации</a:t>
            </a:r>
            <a:r>
              <a:rPr lang="en-US" dirty="0"/>
              <a:t> и </a:t>
            </a:r>
            <a:r>
              <a:rPr lang="en-US" dirty="0" err="1"/>
              <a:t>долументация</a:t>
            </a:r>
            <a:r>
              <a:rPr lang="en-US" dirty="0"/>
              <a:t> </a:t>
            </a:r>
            <a:r>
              <a:rPr lang="en-US" dirty="0" err="1"/>
              <a:t>от</a:t>
            </a:r>
            <a:r>
              <a:rPr lang="en-US" dirty="0"/>
              <a:t> </a:t>
            </a:r>
            <a:r>
              <a:rPr lang="en-US" dirty="0" err="1"/>
              <a:t>Softuni</a:t>
            </a: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https://learn.microsoft.com/en-us/aspnet/core/data/ef-rp/intro?view=aspnetcore-3.1&amp;tabs=visual-studio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ttps://learn.microsoft.com/en-us/aspnet/core/security/authentication/scaffold-identity?view=aspnetcore-8.0&amp;tabs=visual-studio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6B476D3-660E-9397-3F8E-24CF979F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7434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Съдържание</a:t>
            </a:r>
          </a:p>
        </p:txBody>
      </p:sp>
      <p:sp>
        <p:nvSpPr>
          <p:cNvPr id="6" name="Контейнер за съдържание 2">
            <a:extLst>
              <a:ext uri="{FF2B5EF4-FFF2-40B4-BE49-F238E27FC236}">
                <a16:creationId xmlns:a16="http://schemas.microsoft.com/office/drawing/2014/main" id="{9B6E42C2-52A3-19B5-839C-23DEFE03E785}"/>
              </a:ext>
            </a:extLst>
          </p:cNvPr>
          <p:cNvSpPr txBox="1">
            <a:spLocks/>
          </p:cNvSpPr>
          <p:nvPr/>
        </p:nvSpPr>
        <p:spPr>
          <a:xfrm>
            <a:off x="434816" y="1690688"/>
            <a:ext cx="11513641" cy="4674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bg-BG" sz="3200" dirty="0">
                <a:ea typeface="+mn-lt"/>
                <a:cs typeface="+mn-lt"/>
              </a:rPr>
              <a:t>Цели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bg-BG" sz="3200" dirty="0">
                <a:ea typeface="+mn-lt"/>
                <a:cs typeface="+mn-lt"/>
              </a:rPr>
              <a:t>Разпределяне на ролите</a:t>
            </a:r>
            <a:endParaRPr lang="bg-BG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bg-BG" sz="3200" dirty="0">
                <a:ea typeface="+mn-lt"/>
                <a:cs typeface="+mn-lt"/>
              </a:rPr>
              <a:t>Основни задачи в проекта</a:t>
            </a:r>
            <a:endParaRPr lang="bg-BG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bg-BG" sz="3200" dirty="0">
                <a:ea typeface="+mn-lt"/>
                <a:cs typeface="+mn-lt"/>
              </a:rPr>
              <a:t>Реализация</a:t>
            </a:r>
            <a:endParaRPr lang="bg-BG" dirty="0"/>
          </a:p>
          <a:p>
            <a:pPr marL="914400" lvl="1" indent="-457200"/>
            <a:r>
              <a:rPr lang="bg-BG" sz="2800" dirty="0">
                <a:ea typeface="+mn-lt"/>
                <a:cs typeface="+mn-lt"/>
              </a:rPr>
              <a:t>Използвани технологии</a:t>
            </a:r>
            <a:endParaRPr lang="bg-BG" sz="2800" dirty="0"/>
          </a:p>
          <a:p>
            <a:pPr marL="914400" lvl="1" indent="-457200"/>
            <a:r>
              <a:rPr lang="bg-BG" sz="2800" dirty="0">
                <a:ea typeface="+mn-lt"/>
                <a:cs typeface="+mn-lt"/>
              </a:rPr>
              <a:t>Описание</a:t>
            </a:r>
            <a:endParaRPr lang="bg-BG" sz="2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3200" dirty="0">
                <a:ea typeface="+mn-lt"/>
                <a:cs typeface="+mn-lt"/>
              </a:rPr>
              <a:t>5. Развитие </a:t>
            </a:r>
            <a:endParaRPr lang="bg-BG" dirty="0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3200" dirty="0">
                <a:ea typeface="+mn-lt"/>
                <a:cs typeface="+mn-lt"/>
              </a:rPr>
              <a:t>6. Заключение</a:t>
            </a:r>
            <a:endParaRPr lang="bg-BG" dirty="0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3200" dirty="0">
                <a:ea typeface="+mn-lt"/>
                <a:cs typeface="+mn-lt"/>
              </a:rPr>
              <a:t>7. Използвана литература </a:t>
            </a:r>
            <a:endParaRPr lang="bg-BG" dirty="0"/>
          </a:p>
          <a:p>
            <a:pPr marL="0" indent="0">
              <a:buFont typeface="Arial" panose="020B0604020202020204" pitchFamily="34" charset="0"/>
              <a:buNone/>
            </a:pP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344411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A21F-92B2-FEE0-F2F2-F693688D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Цели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39FAE-BDEC-F295-3877-C2A7C152A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Да се </a:t>
            </a:r>
            <a:r>
              <a:rPr lang="ru-RU" dirty="0" err="1"/>
              <a:t>създаде</a:t>
            </a:r>
            <a:r>
              <a:rPr lang="ru-RU" dirty="0"/>
              <a:t> система, </a:t>
            </a:r>
            <a:r>
              <a:rPr lang="ru-RU" dirty="0" err="1"/>
              <a:t>която</a:t>
            </a:r>
            <a:r>
              <a:rPr lang="ru-RU" dirty="0"/>
              <a:t> служи за </a:t>
            </a:r>
            <a:r>
              <a:rPr lang="ru-RU" dirty="0" err="1"/>
              <a:t>връзка</a:t>
            </a:r>
            <a:r>
              <a:rPr lang="ru-RU" dirty="0"/>
              <a:t> между </a:t>
            </a:r>
            <a:r>
              <a:rPr lang="ru-RU" dirty="0" err="1"/>
              <a:t>потребител</a:t>
            </a:r>
            <a:r>
              <a:rPr lang="ru-RU" dirty="0"/>
              <a:t> и компания </a:t>
            </a:r>
            <a:r>
              <a:rPr lang="ru-RU" dirty="0" err="1"/>
              <a:t>зa</a:t>
            </a:r>
            <a:r>
              <a:rPr lang="ru-RU" dirty="0"/>
              <a:t> </a:t>
            </a:r>
            <a:r>
              <a:rPr lang="ru-RU" dirty="0" err="1"/>
              <a:t>отдаване</a:t>
            </a:r>
            <a:r>
              <a:rPr lang="ru-RU" dirty="0"/>
              <a:t> на коли под наем (</a:t>
            </a:r>
            <a:r>
              <a:rPr lang="ru-RU" dirty="0" err="1"/>
              <a:t>rent</a:t>
            </a:r>
            <a:r>
              <a:rPr lang="ru-RU" dirty="0"/>
              <a:t>-a-</a:t>
            </a:r>
            <a:r>
              <a:rPr lang="ru-RU" dirty="0" err="1"/>
              <a:t>car</a:t>
            </a:r>
            <a:r>
              <a:rPr lang="ru-RU" dirty="0"/>
              <a:t>). </a:t>
            </a:r>
            <a:r>
              <a:rPr lang="ru-RU" dirty="0" err="1"/>
              <a:t>Потребителите</a:t>
            </a:r>
            <a:r>
              <a:rPr lang="ru-RU" dirty="0"/>
              <a:t> на </a:t>
            </a:r>
            <a:r>
              <a:rPr lang="ru-RU" dirty="0" err="1"/>
              <a:t>системата</a:t>
            </a:r>
            <a:r>
              <a:rPr lang="ru-RU" dirty="0"/>
              <a:t>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разглеждат</a:t>
            </a:r>
            <a:r>
              <a:rPr lang="ru-RU" dirty="0"/>
              <a:t> </a:t>
            </a:r>
            <a:r>
              <a:rPr lang="ru-RU" dirty="0" err="1"/>
              <a:t>наличните</a:t>
            </a:r>
            <a:r>
              <a:rPr lang="ru-RU" dirty="0"/>
              <a:t> коли и да </a:t>
            </a:r>
            <a:r>
              <a:rPr lang="ru-RU" dirty="0" err="1"/>
              <a:t>подават</a:t>
            </a:r>
            <a:r>
              <a:rPr lang="ru-RU" dirty="0"/>
              <a:t> заявки за </a:t>
            </a:r>
            <a:r>
              <a:rPr lang="ru-RU" dirty="0" err="1"/>
              <a:t>конкретни</a:t>
            </a:r>
            <a:r>
              <a:rPr lang="ru-RU" dirty="0"/>
              <a:t> коли от автопарка на </a:t>
            </a:r>
            <a:r>
              <a:rPr lang="ru-RU" dirty="0" err="1"/>
              <a:t>фирмата</a:t>
            </a:r>
            <a:r>
              <a:rPr lang="ru-RU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0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D354-0521-030C-D07E-F68265B4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Разпределяне на ролите-</a:t>
            </a:r>
            <a:br>
              <a:rPr lang="bg-BG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</a:br>
            <a:r>
              <a:rPr lang="bg-BG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ДИЛЯН</a:t>
            </a:r>
            <a:endParaRPr lang="en-US" dirty="0">
              <a:latin typeface="Times New Roman" panose="02020603050405020304" pitchFamily="18" charset="0"/>
              <a:ea typeface="+mj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F6DD-992A-18CB-F11E-F4EB5A774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546616" cy="3699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Дилян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3016A829-DCFC-E109-CE03-A1B3207E9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062" y="0"/>
            <a:ext cx="2984938" cy="685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2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D354-0521-030C-D07E-F68265B4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Разпределяне на ролите-</a:t>
            </a:r>
            <a:br>
              <a:rPr lang="bg-BG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</a:br>
            <a:r>
              <a:rPr lang="bg-BG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Николай</a:t>
            </a:r>
            <a:endParaRPr lang="en-US" dirty="0">
              <a:latin typeface="Times New Roman" panose="02020603050405020304" pitchFamily="18" charset="0"/>
              <a:ea typeface="+mj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F6DD-992A-18CB-F11E-F4EB5A774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546616" cy="3699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sz="3200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Николай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Trello management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794203CB-2AC8-423D-F209-C43E87981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062" y="0"/>
            <a:ext cx="2984938" cy="685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D354-0521-030C-D07E-F68265B4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Разпределяне на ролите-</a:t>
            </a:r>
            <a:br>
              <a:rPr lang="bg-BG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</a:br>
            <a:r>
              <a:rPr lang="bg-B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Павел</a:t>
            </a:r>
            <a:endParaRPr lang="en-US" dirty="0">
              <a:latin typeface="Times New Roman" panose="02020603050405020304" pitchFamily="18" charset="0"/>
              <a:ea typeface="+mj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F6DD-992A-18CB-F11E-F4EB5A774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546616" cy="3699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Павел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BE31109A-C598-808C-D793-3FD4598A7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062" y="0"/>
            <a:ext cx="2984938" cy="685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6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D354-0521-030C-D07E-F68265B4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Разпределяне на ролите-</a:t>
            </a:r>
            <a:br>
              <a:rPr lang="bg-BG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</a:br>
            <a:r>
              <a:rPr lang="bg-B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Тодор</a:t>
            </a:r>
            <a:endParaRPr lang="en-US" dirty="0">
              <a:latin typeface="Times New Roman" panose="02020603050405020304" pitchFamily="18" charset="0"/>
              <a:ea typeface="+mj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F6DD-992A-18CB-F11E-F4EB5A774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546616" cy="3699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Тодор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8AC905C3-C4A8-2461-0109-3D1501C14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062" y="0"/>
            <a:ext cx="2984938" cy="685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8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4FFB77A-6151-7BD2-C8D9-13540412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703" y="471340"/>
            <a:ext cx="6034708" cy="1478570"/>
          </a:xfrm>
        </p:spPr>
        <p:txBody>
          <a:bodyPr/>
          <a:lstStyle/>
          <a:p>
            <a:r>
              <a:rPr lang="bg-BG" dirty="0"/>
              <a:t>Основни задачи в проекта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5938418A-95C1-0805-75DB-26BF6EBAC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698" y="2701403"/>
            <a:ext cx="6528302" cy="4156597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B546325D-8200-471A-1CD4-147FC6B91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663698" cy="459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4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6583D66D-93C0-3D39-1357-FACBE9F23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906"/>
            <a:ext cx="12192000" cy="613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46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ерига">
  <a:themeElements>
    <a:clrScheme name="Вериг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Вериг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ериг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AAF6AE2BF4864A93A637A190E081BE" ma:contentTypeVersion="14" ma:contentTypeDescription="Create a new document." ma:contentTypeScope="" ma:versionID="5965c60536934b536d07c1fc5c166c2e">
  <xsd:schema xmlns:xsd="http://www.w3.org/2001/XMLSchema" xmlns:xs="http://www.w3.org/2001/XMLSchema" xmlns:p="http://schemas.microsoft.com/office/2006/metadata/properties" xmlns:ns3="93fe4e91-b0a2-497e-bf4a-b96d5282bb8d" xmlns:ns4="1e0d1b59-9a4e-454c-aa74-9a1208bfb085" targetNamespace="http://schemas.microsoft.com/office/2006/metadata/properties" ma:root="true" ma:fieldsID="d3bdf84e8dc41bbdce3eb66d76feab6a" ns3:_="" ns4:_="">
    <xsd:import namespace="93fe4e91-b0a2-497e-bf4a-b96d5282bb8d"/>
    <xsd:import namespace="1e0d1b59-9a4e-454c-aa74-9a1208bfb08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  <xsd:element ref="ns4:MediaServiceSearchProperties" minOccurs="0"/>
                <xsd:element ref="ns4:MediaServiceDateTaken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fe4e91-b0a2-497e-bf4a-b96d5282bb8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0d1b59-9a4e-454c-aa74-9a1208bfb0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e0d1b59-9a4e-454c-aa74-9a1208bfb085" xsi:nil="true"/>
  </documentManagement>
</p:properties>
</file>

<file path=customXml/itemProps1.xml><?xml version="1.0" encoding="utf-8"?>
<ds:datastoreItem xmlns:ds="http://schemas.openxmlformats.org/officeDocument/2006/customXml" ds:itemID="{93A48C96-A344-4B43-B18E-D6EB9B6F08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CC01F9-8946-4D54-BD7C-8D0FF06ACC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fe4e91-b0a2-497e-bf4a-b96d5282bb8d"/>
    <ds:schemaRef ds:uri="1e0d1b59-9a4e-454c-aa74-9a1208b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515017-C212-4B84-83F1-B6B04764F416}">
  <ds:schemaRefs>
    <ds:schemaRef ds:uri="http://purl.org/dc/terms/"/>
    <ds:schemaRef ds:uri="1e0d1b59-9a4e-454c-aa74-9a1208bfb085"/>
    <ds:schemaRef ds:uri="93fe4e91-b0a2-497e-bf4a-b96d5282bb8d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TM04033919[[fn=Верига]]</Template>
  <TotalTime>53</TotalTime>
  <Words>322</Words>
  <Application>Microsoft Office PowerPoint</Application>
  <PresentationFormat>Широк екран</PresentationFormat>
  <Paragraphs>49</Paragraphs>
  <Slides>16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Tw Cen MT</vt:lpstr>
      <vt:lpstr>Верига</vt:lpstr>
      <vt:lpstr>Car Rent</vt:lpstr>
      <vt:lpstr>Съдържание</vt:lpstr>
      <vt:lpstr>Цели</vt:lpstr>
      <vt:lpstr>Разпределяне на ролите- ДИЛЯН</vt:lpstr>
      <vt:lpstr>Разпределяне на ролите- Николай</vt:lpstr>
      <vt:lpstr>Разпределяне на ролите- Павел</vt:lpstr>
      <vt:lpstr>Разпределяне на ролите- Тодор</vt:lpstr>
      <vt:lpstr>Основни задачи в проекта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 Развитие </vt:lpstr>
      <vt:lpstr>Благодарим за вниманието!</vt:lpstr>
      <vt:lpstr>Използвана литература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</dc:title>
  <dc:creator>Тодор Т. Георгиев</dc:creator>
  <cp:lastModifiedBy>Тодор Т. Георгиев</cp:lastModifiedBy>
  <cp:revision>3</cp:revision>
  <dcterms:created xsi:type="dcterms:W3CDTF">2024-04-13T08:15:00Z</dcterms:created>
  <dcterms:modified xsi:type="dcterms:W3CDTF">2024-04-14T08:42:46Z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0x010100A5AAF6AE2BF4864A93A637A190E081BE</vt:lpwstr>
  </property>
</Properties>
</file>