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12192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lay" pitchFamily="2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1e+1O6lulqOMZzB3ltFb9ZTL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2dbeee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db2dbeee1e_0_8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db2dbeee1e_0_8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b2dbeee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db2dbeee1e_0_9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db2dbeee1e_0_9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3c296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7b3c296c8a_0_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7b3c296c8a_0_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2dbeee1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db2dbeee1e_0_117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db2dbeee1e_0_117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5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5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2dbeee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db2dbeee1e_0_5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db2dbeee1e_0_5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2dbeee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db2dbeee1e_0_2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db2dbeee1e_0_2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2dbeee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db2dbeee1e_0_20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db2dbeee1e_0_20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93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2dbeee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db2dbeee1e_0_3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db2dbeee1e_0_31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2dbeee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db2dbeee1e_0_42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db2dbeee1e_0_42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2dbeee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db2dbeee1e_0_64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db2dbeee1e_0_64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ru-RU" sz="5400" b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8</a:t>
            </a:r>
            <a:endParaRPr sz="5400" b="1" i="0" u="none" strike="noStrike" cap="non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Гарафутдинов </a:t>
            </a:r>
            <a:endParaRPr sz="5400" b="0" i="0" u="none" strike="noStrike" cap="non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2dbeee1e_0_8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db2dbeee1e_0_8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установка библиотек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gdb2dbeee1e_0_84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db2dbeee1e_0_84"/>
          <p:cNvSpPr txBox="1"/>
          <p:nvPr/>
        </p:nvSpPr>
        <p:spPr>
          <a:xfrm>
            <a:off x="685800" y="1551625"/>
            <a:ext cx="7923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Установка программ через терминал: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sudo apt-get install программа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Удаление программ через терминал: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sudo apt-get remove программа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Обновление ссылок на пакеты: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sudo apt-get update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Обновление установленных пакетов: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sudo apt-get upgrade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Обновление отдельной программы: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sudo apt-get install --only-upgrade программа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b2dbeee1e_0_92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db2dbeee1e_0_92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контроль программ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6" name="Google Shape;176;gdb2dbeee1e_0_92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b2dbeee1e_0_92"/>
          <p:cNvSpPr txBox="1"/>
          <p:nvPr/>
        </p:nvSpPr>
        <p:spPr>
          <a:xfrm>
            <a:off x="685800" y="1551625"/>
            <a:ext cx="7923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Ctrl + C прервать выполнение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Ctrl + Z приостановить выполнение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jobs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посмотреть запущенные программы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ps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посмотреть ваши процессы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top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отслеживать процессы в реальном времени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kill &lt;номер процесса&gt;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завершить процесс с этим номером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kill -9 &lt;номер процесса&gt;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“убить” процесс с этим номером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3c296c8a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7b3c296c8a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venv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4" name="Google Shape;194;g7b3c296c8a_0_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b3c296c8a_0_0"/>
          <p:cNvSpPr txBox="1"/>
          <p:nvPr/>
        </p:nvSpPr>
        <p:spPr>
          <a:xfrm>
            <a:off x="720150" y="1884600"/>
            <a:ext cx="7923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virtualenv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является инструментом для создания изолированных сред Python. Эта программа создает папку, которая содержит все необходимые исполняемые файлы для использования пакетов, необходимых для проекта Python.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Создание новой виртуальной среды</a:t>
            </a:r>
            <a:b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virtualenv foo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Активация виртуальной среды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 foo/bin/activate</a:t>
            </a:r>
            <a:br>
              <a:rPr lang="ru-RU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ru-RU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Выход из виртуальной среды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deactivate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2dbeee1e_0_117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db2dbeee1e_0_117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Программирование на bash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gdb2dbeee1e_0_117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gdb2dbeee1e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850" y="1717425"/>
            <a:ext cx="4552876" cy="13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db2dbeee1e_0_117"/>
          <p:cNvSpPr txBox="1"/>
          <p:nvPr/>
        </p:nvSpPr>
        <p:spPr>
          <a:xfrm>
            <a:off x="1077850" y="1918800"/>
            <a:ext cx="550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sh (Bourne shell) – стандарт и доступна почти в любом дистрибутиве (1977)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bash (Bourne again shell) – усовершенствованная и модернизированная вариация sh (1989)</a:t>
            </a:r>
            <a:endParaRPr/>
          </a:p>
        </p:txBody>
      </p:sp>
      <p:sp>
        <p:nvSpPr>
          <p:cNvPr id="206" name="Google Shape;206;gdb2dbeee1e_0_117"/>
          <p:cNvSpPr txBox="1"/>
          <p:nvPr/>
        </p:nvSpPr>
        <p:spPr>
          <a:xfrm>
            <a:off x="1077850" y="39679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Создаем программу: </a:t>
            </a:r>
            <a:br>
              <a:rPr lang="ru-RU"/>
            </a:br>
            <a:r>
              <a:rPr lang="ru-RU" b="1"/>
              <a:t>vim my_first_script.sh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КОД: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#!/bin/bash echo "Hello, world!"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Linux: Работаем с </a:t>
            </a:r>
            <a:b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Google Cloud Shell и PostgreSQL 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119356" y="2094857"/>
            <a:ext cx="10297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Команда: psql -h 52.157.159.24 -U</a:t>
            </a:r>
            <a:r>
              <a:rPr lang="ru-RU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student0</a:t>
            </a: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sql_ex_for_student0</a:t>
            </a:r>
            <a:b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вводим пароль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и решение упражнений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b="0" i="0" u="none" strike="noStrike" cap="non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предыдущих занятиях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JOIN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CASE WHEN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ANY, ALL, IS NOT NULL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LIKE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CREATE TABLE &amp; VIEW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Оконные функции (ROW_NUMBER, RANK, DENSE_RANK)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Виды баз данных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Удаленный сервер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48" y="1717425"/>
            <a:ext cx="5196559" cy="19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950" y="1865000"/>
            <a:ext cx="3358396" cy="2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852825" y="4135300"/>
            <a:ext cx="539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</a:rPr>
              <a:t>Удаленный сервер – это компьютер, к какому вы можете получить доступ посредством глобальной сети.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b2dbeee1e_0_5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db2dbeee1e_0_5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выгрузка данных из сети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gdb2dbeee1e_0_5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db2dbeee1e_0_5"/>
          <p:cNvSpPr txBox="1"/>
          <p:nvPr/>
        </p:nvSpPr>
        <p:spPr>
          <a:xfrm>
            <a:off x="685800" y="1551625"/>
            <a:ext cx="7923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wget ссылка </a:t>
            </a:r>
            <a:br>
              <a:rPr lang="ru-RU"/>
            </a:br>
            <a:r>
              <a:rPr lang="ru-RU"/>
              <a:t>скачать файл по ссылке и сохранить в текущей директории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wget -P путь_до_директории ссылка </a:t>
            </a:r>
            <a:br>
              <a:rPr lang="ru-RU" b="1"/>
            </a:br>
            <a:r>
              <a:rPr lang="ru-RU"/>
              <a:t>скачать файл по ссылке и сохранить в директории заданной путем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2dbeee1e_0_2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db2dbeee1e_0_2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Ввод / вывод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gdb2dbeee1e_0_2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b2dbeee1e_0_20"/>
          <p:cNvSpPr txBox="1"/>
          <p:nvPr/>
        </p:nvSpPr>
        <p:spPr>
          <a:xfrm>
            <a:off x="685800" y="1551625"/>
            <a:ext cx="7923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cat файл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вывести содержимое файла на экран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vim файл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редактировать файл (можно нажать [A] для старта редактирования)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[ESC] + :q - выход без сохранения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[ESC] + :q - выход с сохранением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2dbeee1e_0_2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db2dbeee1e_0_2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Ввод / вывод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1" name="Google Shape;131;gdb2dbeee1e_0_20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b2dbeee1e_0_20"/>
          <p:cNvSpPr txBox="1"/>
          <p:nvPr/>
        </p:nvSpPr>
        <p:spPr>
          <a:xfrm>
            <a:off x="685800" y="1551625"/>
            <a:ext cx="79239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cat</a:t>
            </a:r>
            <a:r>
              <a:rPr lang="ru-RU" b="1" dirty="0"/>
              <a:t> файл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вывести содержимое файла на экран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err="1">
                <a:solidFill>
                  <a:schemeClr val="dk1"/>
                </a:solidFill>
              </a:rPr>
              <a:t>vim</a:t>
            </a:r>
            <a:r>
              <a:rPr lang="ru-RU" b="1" dirty="0">
                <a:solidFill>
                  <a:schemeClr val="dk1"/>
                </a:solidFill>
              </a:rPr>
              <a:t> файл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редактировать файл (можно нажать [</a:t>
            </a:r>
            <a:r>
              <a:rPr lang="ru-RU" dirty="0" err="1">
                <a:solidFill>
                  <a:schemeClr val="dk1"/>
                </a:solidFill>
              </a:rPr>
              <a:t>A</a:t>
            </a:r>
            <a:r>
              <a:rPr lang="ru-RU" dirty="0">
                <a:solidFill>
                  <a:schemeClr val="dk1"/>
                </a:solidFill>
              </a:rPr>
              <a:t>] для старта редактирования)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[ESC] + :</a:t>
            </a:r>
            <a:r>
              <a:rPr lang="ru-RU" dirty="0" err="1">
                <a:solidFill>
                  <a:schemeClr val="dk1"/>
                </a:solidFill>
              </a:rPr>
              <a:t>q</a:t>
            </a:r>
            <a:r>
              <a:rPr lang="ru-RU" dirty="0">
                <a:solidFill>
                  <a:schemeClr val="dk1"/>
                </a:solidFill>
              </a:rPr>
              <a:t> - выход без сохранения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[ESC] + :</a:t>
            </a:r>
            <a:r>
              <a:rPr lang="ru-RU" dirty="0" err="1">
                <a:solidFill>
                  <a:schemeClr val="dk1"/>
                </a:solidFill>
              </a:rPr>
              <a:t>q</a:t>
            </a:r>
            <a:r>
              <a:rPr lang="ru-RU" dirty="0">
                <a:solidFill>
                  <a:schemeClr val="dk1"/>
                </a:solidFill>
              </a:rPr>
              <a:t> - выход с сохранением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mkdir</a:t>
            </a:r>
            <a:r>
              <a:rPr lang="en-US" b="1" dirty="0"/>
              <a:t> [</a:t>
            </a:r>
            <a:r>
              <a:rPr lang="ru-RU" b="1" dirty="0"/>
              <a:t>название папки</a:t>
            </a:r>
            <a:r>
              <a:rPr lang="en-US" b="1" dirty="0"/>
              <a:t>/</a:t>
            </a:r>
            <a:r>
              <a:rPr lang="ru-RU" b="1" dirty="0"/>
              <a:t>путь</a:t>
            </a:r>
            <a:r>
              <a:rPr lang="en-US" b="1" dirty="0"/>
              <a:t>]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локальной директории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rm –r [</a:t>
            </a:r>
            <a:r>
              <a:rPr lang="ru-RU" b="1" dirty="0"/>
              <a:t>путь до файла/папки</a:t>
            </a:r>
            <a:r>
              <a:rPr lang="en-US" b="1" dirty="0"/>
              <a:t>]</a:t>
            </a: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Удаление файла/</a:t>
            </a:r>
            <a:r>
              <a:rPr lang="ru-RU" dirty="0" err="1"/>
              <a:t>папкм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91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2dbeee1e_0_31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db2dbeee1e_0_31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архивы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gdb2dbeee1e_0_31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db2dbeee1e_0_31"/>
          <p:cNvSpPr txBox="1"/>
          <p:nvPr/>
        </p:nvSpPr>
        <p:spPr>
          <a:xfrm>
            <a:off x="685800" y="1551625"/>
            <a:ext cx="7923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Распаковка архивов: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unzip архив.zip 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распаковать содержимое архива.zip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gunzip архив.gz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распаковать содержимое архива.gz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Создание архивов: 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zip архив.zip файл1 файл2 ... 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запаковать перечисленные файлы и/или папки в архив.zip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tar -cvf архив.tar файл1 файл2 ... 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запаковать перечисленные файлы и/или папки в архив.tar (без сжатия)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2dbeee1e_0_42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db2dbeee1e_0_42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поиск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9" name="Google Shape;149;gdb2dbeee1e_0_42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db2dbeee1e_0_42"/>
          <p:cNvSpPr txBox="1"/>
          <p:nvPr/>
        </p:nvSpPr>
        <p:spPr>
          <a:xfrm>
            <a:off x="685800" y="1551625"/>
            <a:ext cx="79239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find &lt;папка&gt; -name “&lt;имя файла&gt;”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указанный файл в папке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find ~/ -name “file.txt”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file.txt в домашней директории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find ~/ -name “*.txt”</a:t>
            </a:r>
            <a:r>
              <a:rPr lang="ru-RU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все текстовые файлы в домашней директории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grep “&lt;строка&gt;” &lt;файл&gt;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строку в файле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grep -r “&lt;строка&gt;” &lt;папка&gt;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строку во всех файлах в папке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grep “hello” file.txt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найти “hello” в файле file.txt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2dbeee1e_0_6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db2dbeee1e_0_6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Базовая команда: копирование файлов </a:t>
            </a: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gdb2dbeee1e_0_64"/>
          <p:cNvSpPr/>
          <p:nvPr/>
        </p:nvSpPr>
        <p:spPr>
          <a:xfrm>
            <a:off x="954859" y="1717423"/>
            <a:ext cx="9775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db2dbeee1e_0_64"/>
          <p:cNvSpPr txBox="1"/>
          <p:nvPr/>
        </p:nvSpPr>
        <p:spPr>
          <a:xfrm>
            <a:off x="685800" y="1551625"/>
            <a:ext cx="7923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Копирование файлов: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scp -P порт логин@адрес_сервера:путь1 путь2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 сервера (путь1) на клиента (путь2)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719</Words>
  <Application>Microsoft Macintosh PowerPoint</Application>
  <PresentationFormat>Широкоэкранный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Play</vt:lpstr>
      <vt:lpstr>Calibri</vt:lpstr>
      <vt:lpstr>Arial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и решение упражнений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3</cp:revision>
  <dcterms:created xsi:type="dcterms:W3CDTF">2020-09-16T07:07:55Z</dcterms:created>
  <dcterms:modified xsi:type="dcterms:W3CDTF">2021-05-19T14:26:58Z</dcterms:modified>
</cp:coreProperties>
</file>