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12192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is+Ld2FKNsymxyJVZS4iFT1iu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35816bff6_0_0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d35816bff6_0_0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35816bff6_0_0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b="1" i="0" lang="ru-RU" sz="5400" u="sng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b="0" i="0" lang="ru-RU" sz="2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Гарафутдинов </a:t>
            </a:r>
            <a:endParaRPr b="0" i="0" sz="54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Что смотрели на предыдущем занятии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7448" y="1916832"/>
            <a:ext cx="10297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Почему SQL нужен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Реляционные таблицы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операции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GROUP BY, AND, OR, NOT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35816bff6_0_0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d35816bff6_0_0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Оператор</a:t>
            </a: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DISTINCT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gd35816bff6_0_0"/>
          <p:cNvSpPr txBox="1"/>
          <p:nvPr/>
        </p:nvSpPr>
        <p:spPr>
          <a:xfrm>
            <a:off x="1127448" y="1916832"/>
            <a:ext cx="1029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Проверяет и удаляет дубликаты в рамках возвращаемой выборки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Операция: Join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127448" y="1916832"/>
            <a:ext cx="1029714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Соединение таблиц. Часто необходимо агрегировать информацию из нескольких таблиц. На помощь приходят join-ы.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    table_a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&lt;INNER/LEFT/RIGHT/FULL&gt; JOIN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table_a.key = table_b.key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Операция: Join</a:t>
            </a:r>
            <a:endParaRPr b="0" i="0" sz="4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127448" y="1916832"/>
            <a:ext cx="102971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Разные типы join-ов — подмножества декартового произведения множеств* (!)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(OUTER) JOIN*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(OUTER) JOIN*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OUTER JOIN*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t/>
            </a:r>
            <a:endParaRPr b="0" i="0" sz="4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7991" y="100238"/>
            <a:ext cx="8462144" cy="665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5</a:t>
            </a:r>
            <a:br>
              <a:rPr lang="ru-RU"/>
            </a:br>
            <a:r>
              <a:rPr lang="ru-RU"/>
              <a:t>Как работают запросы JOIN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4684989" y="3748836"/>
            <a:ext cx="5395146" cy="2322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685800" y="685800"/>
            <a:ext cx="10820400" cy="193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Подзапросы</a:t>
            </a:r>
            <a:endParaRPr b="0" i="0" sz="4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27448" y="1916832"/>
            <a:ext cx="1029714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Допустим нет таблички с нужной вам проекцией данных, или вам необходимо агрегировать какие-то данные для последующего использования в другом запросе. Есть подзапросы!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t1.mean_x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(SELECT AVG(x) as mean_x, y, … FROM ...)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t1.mean_x &gt; 10 AND t1.y IN (SELECT value FROM ...)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685800" y="2667000"/>
            <a:ext cx="9154616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Демонстрация 6</a:t>
            </a:r>
            <a:br>
              <a:rPr lang="ru-RU"/>
            </a:br>
            <a:r>
              <a:rPr lang="ru-RU"/>
              <a:t>Как работают подзапросы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2020-09-16T07:07:55Z</dcterms:created>
  <dc:creator>Рабушко Анна Юрьевна</dc:creator>
</cp:coreProperties>
</file>