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4B2E25-5B88-165D-63F9-E131A0839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572" y="415829"/>
            <a:ext cx="8825658" cy="3329581"/>
          </a:xfrm>
        </p:spPr>
        <p:txBody>
          <a:bodyPr/>
          <a:lstStyle/>
          <a:p>
            <a:r>
              <a:rPr lang="es-CL" sz="5000" dirty="0">
                <a:latin typeface="Abadi" panose="020F0502020204030204" pitchFamily="34" charset="0"/>
              </a:rPr>
              <a:t>Proyecto de página web:</a:t>
            </a:r>
            <a:br>
              <a:rPr lang="es-CL" sz="5000" dirty="0"/>
            </a:br>
            <a:br>
              <a:rPr lang="es-CL" sz="5000" dirty="0">
                <a:latin typeface="Abadi" panose="020B0604020104020204" pitchFamily="34" charset="0"/>
              </a:rPr>
            </a:br>
            <a:r>
              <a:rPr lang="es-CL" sz="5000" dirty="0">
                <a:latin typeface="Abadi" panose="020B0604020104020204" pitchFamily="34" charset="0"/>
              </a:rPr>
              <a:t>L’avversario restaurant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0821C1-637B-447B-75CE-D587FC2E51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666" y="4329908"/>
            <a:ext cx="8825658" cy="861420"/>
          </a:xfrm>
        </p:spPr>
        <p:txBody>
          <a:bodyPr/>
          <a:lstStyle/>
          <a:p>
            <a:r>
              <a:rPr lang="es-CL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Integrantes: Fernando </a:t>
            </a:r>
            <a:r>
              <a:rPr lang="es-CL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pavez</a:t>
            </a:r>
            <a:r>
              <a:rPr lang="es-CL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catalina Aguilar,</a:t>
            </a:r>
          </a:p>
          <a:p>
            <a:r>
              <a:rPr lang="es-CL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jorge curiqueo</a:t>
            </a:r>
          </a:p>
        </p:txBody>
      </p:sp>
    </p:spTree>
    <p:extLst>
      <p:ext uri="{BB962C8B-B14F-4D97-AF65-F5344CB8AC3E}">
        <p14:creationId xmlns:p14="http://schemas.microsoft.com/office/powerpoint/2010/main" val="1379987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5662F-0E98-63C0-8F66-E152F29A5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r>
              <a:rPr lang="es-CL" dirty="0">
                <a:cs typeface="Aldhabi" panose="01000000000000000000" pitchFamily="2" charset="-78"/>
              </a:rPr>
              <a:t>Propósito:</a:t>
            </a:r>
          </a:p>
        </p:txBody>
      </p:sp>
      <p:sp>
        <p:nvSpPr>
          <p:cNvPr id="25" name="Content Placeholder 12">
            <a:extLst>
              <a:ext uri="{FF2B5EF4-FFF2-40B4-BE49-F238E27FC236}">
                <a16:creationId xmlns:a16="http://schemas.microsoft.com/office/drawing/2014/main" id="{CC303CDC-3539-21EA-59C6-21DB57BD6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5616216" cy="3785419"/>
          </a:xfrm>
        </p:spPr>
        <p:txBody>
          <a:bodyPr>
            <a:normAutofit lnSpcReduction="10000"/>
          </a:bodyPr>
          <a:lstStyle/>
          <a:p>
            <a:r>
              <a:rPr lang="es-MX" dirty="0"/>
              <a:t>El proyecto "</a:t>
            </a:r>
            <a:r>
              <a:rPr lang="es-MX" dirty="0" err="1"/>
              <a:t>Le’avversario</a:t>
            </a:r>
            <a:r>
              <a:rPr lang="es-MX" dirty="0"/>
              <a:t>" busca crear una página web fácilmente accesible donde los usuarios puedan ver el menú del restaurante, explorar productos, enviar comentarios y hacer pedidos desde casa de manera automatizada. El objetivo es mejorar la experiencia del cliente y la eficiencia del restaurante en la gestión de pedidos.</a:t>
            </a:r>
          </a:p>
          <a:p>
            <a:r>
              <a:rPr lang="es-MX" dirty="0"/>
              <a:t>Además se </a:t>
            </a:r>
            <a:r>
              <a:rPr lang="es-MX" dirty="0" err="1"/>
              <a:t>prevee</a:t>
            </a:r>
            <a:r>
              <a:rPr lang="es-MX" dirty="0"/>
              <a:t> que en un futuro la reservación de mesas de manera online también sea una opción.</a:t>
            </a:r>
            <a:endParaRPr lang="en-US" dirty="0"/>
          </a:p>
        </p:txBody>
      </p:sp>
      <p:sp>
        <p:nvSpPr>
          <p:cNvPr id="30" name="Freeform 31">
            <a:extLst>
              <a:ext uri="{FF2B5EF4-FFF2-40B4-BE49-F238E27FC236}">
                <a16:creationId xmlns:a16="http://schemas.microsoft.com/office/drawing/2014/main" id="{10208470-709D-4AF1-83BC-8A1019901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8D8AE6D-D2DF-4BEA-AF55-5E7DD41A3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4139" y="0"/>
            <a:ext cx="463828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5">
            <a:extLst>
              <a:ext uri="{FF2B5EF4-FFF2-40B4-BE49-F238E27FC236}">
                <a16:creationId xmlns:a16="http://schemas.microsoft.com/office/drawing/2014/main" id="{8D9E9787-9929-42D8-AEDA-28F936807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906400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s-CL"/>
          </a:p>
        </p:txBody>
      </p:sp>
      <p:pic>
        <p:nvPicPr>
          <p:cNvPr id="9" name="Marcador de contenido 8" descr="Logotipo&#10;&#10;Descripción generada automáticamente">
            <a:extLst>
              <a:ext uri="{FF2B5EF4-FFF2-40B4-BE49-F238E27FC236}">
                <a16:creationId xmlns:a16="http://schemas.microsoft.com/office/drawing/2014/main" id="{752FBE45-6D67-D683-139A-455CA9A8D9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61" r="1" b="10310"/>
          <a:stretch/>
        </p:blipFill>
        <p:spPr>
          <a:xfrm>
            <a:off x="7563742" y="1808488"/>
            <a:ext cx="3980139" cy="3241020"/>
          </a:xfrm>
          <a:prstGeom prst="rect">
            <a:avLst/>
          </a:prstGeom>
          <a:effectLst/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30A678BD-FD5D-4756-B0DC-E713CB827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15874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6428E4-235A-FFFC-B903-3319C8489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80" y="117124"/>
            <a:ext cx="5991820" cy="894554"/>
          </a:xfrm>
        </p:spPr>
        <p:txBody>
          <a:bodyPr>
            <a:normAutofit/>
          </a:bodyPr>
          <a:lstStyle/>
          <a:p>
            <a:r>
              <a:rPr lang="es-CL" sz="3600" dirty="0"/>
              <a:t>Funcionalidad: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5A07C65-89B2-660D-9D00-D3E7FFC42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052" y="1361873"/>
            <a:ext cx="6171386" cy="4657928"/>
          </a:xfrm>
        </p:spPr>
        <p:txBody>
          <a:bodyPr>
            <a:normAutofit/>
          </a:bodyPr>
          <a:lstStyle/>
          <a:p>
            <a:r>
              <a:rPr lang="en-US" sz="1800" dirty="0"/>
              <a:t>El Sistema </a:t>
            </a:r>
            <a:r>
              <a:rPr lang="en-US" sz="1800" dirty="0" err="1"/>
              <a:t>cuenta</a:t>
            </a:r>
            <a:r>
              <a:rPr lang="en-US" sz="1800" dirty="0"/>
              <a:t> con la </a:t>
            </a:r>
            <a:r>
              <a:rPr lang="en-US" sz="1800" dirty="0" err="1"/>
              <a:t>seguridad</a:t>
            </a:r>
            <a:r>
              <a:rPr lang="en-US" sz="1800" dirty="0"/>
              <a:t> optima para la </a:t>
            </a:r>
            <a:r>
              <a:rPr lang="en-US" sz="1800" dirty="0" err="1"/>
              <a:t>compra</a:t>
            </a:r>
            <a:r>
              <a:rPr lang="en-US" sz="1800" dirty="0"/>
              <a:t> y </a:t>
            </a:r>
            <a:r>
              <a:rPr lang="en-US" sz="1800" dirty="0" err="1"/>
              <a:t>ingreso</a:t>
            </a:r>
            <a:r>
              <a:rPr lang="en-US" sz="1800" dirty="0"/>
              <a:t> de </a:t>
            </a:r>
            <a:r>
              <a:rPr lang="en-US" sz="1800" dirty="0" err="1"/>
              <a:t>datos</a:t>
            </a:r>
            <a:r>
              <a:rPr lang="en-US" sz="1800" dirty="0"/>
              <a:t> </a:t>
            </a:r>
            <a:r>
              <a:rPr lang="en-US" sz="1800" dirty="0" err="1"/>
              <a:t>bancarios</a:t>
            </a:r>
            <a:r>
              <a:rPr lang="en-US" sz="1800" dirty="0"/>
              <a:t> </a:t>
            </a:r>
            <a:r>
              <a:rPr lang="en-US" sz="1800" dirty="0" err="1"/>
              <a:t>por</a:t>
            </a:r>
            <a:r>
              <a:rPr lang="en-US" sz="1800" dirty="0"/>
              <a:t> </a:t>
            </a:r>
            <a:r>
              <a:rPr lang="en-US" sz="1800" dirty="0" err="1"/>
              <a:t>parte</a:t>
            </a:r>
            <a:r>
              <a:rPr lang="en-US" sz="1800" dirty="0"/>
              <a:t> de </a:t>
            </a:r>
            <a:r>
              <a:rPr lang="en-US" sz="1800" dirty="0" err="1"/>
              <a:t>nuestros</a:t>
            </a:r>
            <a:r>
              <a:rPr lang="en-US" sz="1800" dirty="0"/>
              <a:t> </a:t>
            </a:r>
            <a:r>
              <a:rPr lang="en-US" sz="1800" dirty="0" err="1"/>
              <a:t>usuarios</a:t>
            </a:r>
            <a:r>
              <a:rPr lang="en-US" sz="1800" dirty="0"/>
              <a:t>, </a:t>
            </a:r>
            <a:r>
              <a:rPr lang="en-US" sz="1800" dirty="0" err="1"/>
              <a:t>además</a:t>
            </a:r>
            <a:r>
              <a:rPr lang="en-US" sz="1800" dirty="0"/>
              <a:t> de </a:t>
            </a:r>
            <a:r>
              <a:rPr lang="en-US" sz="1800" dirty="0" err="1"/>
              <a:t>disponibilidad</a:t>
            </a:r>
            <a:r>
              <a:rPr lang="en-US" sz="1800" dirty="0"/>
              <a:t> 24/7 para </a:t>
            </a:r>
            <a:r>
              <a:rPr lang="en-US" sz="1800" dirty="0" err="1"/>
              <a:t>ver</a:t>
            </a:r>
            <a:r>
              <a:rPr lang="en-US" sz="1800" dirty="0"/>
              <a:t> </a:t>
            </a:r>
            <a:r>
              <a:rPr lang="en-US" sz="1800" dirty="0" err="1"/>
              <a:t>nuestro</a:t>
            </a:r>
            <a:r>
              <a:rPr lang="en-US" sz="1800" dirty="0"/>
              <a:t> </a:t>
            </a:r>
            <a:r>
              <a:rPr lang="en-US" sz="1800" dirty="0" err="1"/>
              <a:t>catalogo</a:t>
            </a:r>
            <a:r>
              <a:rPr lang="en-US" sz="1800" dirty="0"/>
              <a:t> de </a:t>
            </a:r>
            <a:r>
              <a:rPr lang="en-US" sz="1800" dirty="0" err="1"/>
              <a:t>platillos</a:t>
            </a:r>
            <a:r>
              <a:rPr lang="en-US" sz="1800" dirty="0"/>
              <a:t> y </a:t>
            </a:r>
            <a:r>
              <a:rPr lang="en-US" sz="1800" dirty="0" err="1"/>
              <a:t>servicios</a:t>
            </a:r>
            <a:r>
              <a:rPr lang="en-US" sz="1800" dirty="0"/>
              <a:t> </a:t>
            </a:r>
            <a:r>
              <a:rPr lang="en-US" sz="1800" dirty="0" err="1"/>
              <a:t>pero</a:t>
            </a:r>
            <a:r>
              <a:rPr lang="en-US" sz="1800" dirty="0"/>
              <a:t> se </a:t>
            </a:r>
            <a:r>
              <a:rPr lang="en-US" sz="1800" dirty="0" err="1"/>
              <a:t>alertara</a:t>
            </a:r>
            <a:r>
              <a:rPr lang="en-US" sz="1800" dirty="0"/>
              <a:t> </a:t>
            </a:r>
            <a:r>
              <a:rPr lang="en-US" sz="1800" dirty="0" err="1"/>
              <a:t>si</a:t>
            </a:r>
            <a:r>
              <a:rPr lang="en-US" sz="1800" dirty="0"/>
              <a:t> </a:t>
            </a:r>
            <a:r>
              <a:rPr lang="en-US" sz="1800" dirty="0" err="1"/>
              <a:t>el</a:t>
            </a:r>
            <a:r>
              <a:rPr lang="en-US" sz="1800" dirty="0"/>
              <a:t> </a:t>
            </a:r>
            <a:r>
              <a:rPr lang="en-US" sz="1800" dirty="0" err="1"/>
              <a:t>pedido</a:t>
            </a:r>
            <a:r>
              <a:rPr lang="en-US" sz="1800" dirty="0"/>
              <a:t> es </a:t>
            </a:r>
            <a:r>
              <a:rPr lang="en-US" sz="1800" dirty="0" err="1"/>
              <a:t>fuera</a:t>
            </a:r>
            <a:r>
              <a:rPr lang="en-US" sz="1800" dirty="0"/>
              <a:t> de un </a:t>
            </a:r>
            <a:r>
              <a:rPr lang="en-US" sz="1800" dirty="0" err="1"/>
              <a:t>horario</a:t>
            </a:r>
            <a:r>
              <a:rPr lang="en-US" sz="1800" dirty="0"/>
              <a:t> </a:t>
            </a:r>
            <a:r>
              <a:rPr lang="en-US" sz="1800" dirty="0" err="1"/>
              <a:t>pertinente</a:t>
            </a:r>
            <a:r>
              <a:rPr lang="en-US" sz="1800" dirty="0"/>
              <a:t> a la </a:t>
            </a:r>
            <a:r>
              <a:rPr lang="en-US" sz="1800" dirty="0" err="1"/>
              <a:t>apertura</a:t>
            </a:r>
            <a:r>
              <a:rPr lang="en-US" sz="1800" dirty="0"/>
              <a:t> y </a:t>
            </a:r>
            <a:r>
              <a:rPr lang="en-US" sz="1800" dirty="0" err="1"/>
              <a:t>servicio</a:t>
            </a:r>
            <a:r>
              <a:rPr lang="en-US" sz="1800" dirty="0"/>
              <a:t> del local.</a:t>
            </a:r>
          </a:p>
          <a:p>
            <a:endParaRPr lang="en-US" sz="1800" dirty="0"/>
          </a:p>
          <a:p>
            <a:r>
              <a:rPr lang="en-US" sz="3000" dirty="0" err="1"/>
              <a:t>Requisitos</a:t>
            </a:r>
            <a:r>
              <a:rPr lang="en-US" sz="3000" dirty="0"/>
              <a:t>:</a:t>
            </a:r>
          </a:p>
          <a:p>
            <a:r>
              <a:rPr lang="en-US" sz="1800" dirty="0"/>
              <a:t>Los </a:t>
            </a:r>
            <a:r>
              <a:rPr lang="en-US" sz="1800" dirty="0" err="1"/>
              <a:t>únicos</a:t>
            </a:r>
            <a:r>
              <a:rPr lang="en-US" sz="1800" dirty="0"/>
              <a:t> </a:t>
            </a:r>
            <a:r>
              <a:rPr lang="en-US" sz="1800" dirty="0" err="1"/>
              <a:t>requisitos</a:t>
            </a:r>
            <a:r>
              <a:rPr lang="en-US" sz="1800" dirty="0"/>
              <a:t> a </a:t>
            </a:r>
            <a:r>
              <a:rPr lang="en-US" sz="1800" dirty="0" err="1"/>
              <a:t>tener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cuenta</a:t>
            </a:r>
            <a:r>
              <a:rPr lang="en-US" sz="1800" dirty="0"/>
              <a:t> es la </a:t>
            </a:r>
            <a:r>
              <a:rPr lang="en-US" sz="1800" dirty="0" err="1"/>
              <a:t>conexión</a:t>
            </a:r>
            <a:r>
              <a:rPr lang="en-US" sz="1800" dirty="0"/>
              <a:t> a internet continua </a:t>
            </a:r>
            <a:r>
              <a:rPr lang="en-US" sz="1800" dirty="0" err="1"/>
              <a:t>durante</a:t>
            </a:r>
            <a:r>
              <a:rPr lang="en-US" sz="1800" dirty="0"/>
              <a:t> la </a:t>
            </a:r>
            <a:r>
              <a:rPr lang="en-US" sz="1800" dirty="0" err="1"/>
              <a:t>visita</a:t>
            </a:r>
            <a:r>
              <a:rPr lang="en-US" sz="1800" dirty="0"/>
              <a:t> a </a:t>
            </a:r>
            <a:r>
              <a:rPr lang="en-US" sz="1800" dirty="0" err="1"/>
              <a:t>nuestra</a:t>
            </a:r>
            <a:r>
              <a:rPr lang="en-US" sz="1800" dirty="0"/>
              <a:t> </a:t>
            </a:r>
            <a:r>
              <a:rPr lang="en-US" sz="1800" dirty="0" err="1"/>
              <a:t>página</a:t>
            </a:r>
            <a:r>
              <a:rPr lang="en-US" sz="1800" dirty="0"/>
              <a:t> y </a:t>
            </a:r>
            <a:r>
              <a:rPr lang="en-US" sz="1800" dirty="0" err="1"/>
              <a:t>sobretodo</a:t>
            </a:r>
            <a:r>
              <a:rPr lang="en-US" sz="1800" dirty="0"/>
              <a:t> a la hora de </a:t>
            </a:r>
            <a:r>
              <a:rPr lang="en-US" sz="1800" dirty="0" err="1"/>
              <a:t>hacer</a:t>
            </a:r>
            <a:r>
              <a:rPr lang="en-US" sz="1800" dirty="0"/>
              <a:t> </a:t>
            </a:r>
            <a:r>
              <a:rPr lang="en-US" sz="1800" dirty="0" err="1"/>
              <a:t>pedidos</a:t>
            </a:r>
            <a:r>
              <a:rPr lang="en-US" sz="1800" dirty="0"/>
              <a:t>. </a:t>
            </a:r>
            <a:r>
              <a:rPr lang="en-US" sz="1800" dirty="0" err="1"/>
              <a:t>Además</a:t>
            </a:r>
            <a:r>
              <a:rPr lang="en-US" sz="1800" dirty="0"/>
              <a:t> de que la </a:t>
            </a:r>
            <a:r>
              <a:rPr lang="en-US" sz="1800" dirty="0" err="1"/>
              <a:t>información</a:t>
            </a:r>
            <a:r>
              <a:rPr lang="en-US" sz="1800" dirty="0"/>
              <a:t> tanto de </a:t>
            </a:r>
            <a:r>
              <a:rPr lang="en-US" sz="1800" dirty="0" err="1"/>
              <a:t>contacto</a:t>
            </a:r>
            <a:r>
              <a:rPr lang="en-US" sz="1800" dirty="0"/>
              <a:t> </a:t>
            </a:r>
            <a:r>
              <a:rPr lang="en-US" sz="1800" dirty="0" err="1"/>
              <a:t>como</a:t>
            </a:r>
            <a:r>
              <a:rPr lang="en-US" sz="1800" dirty="0"/>
              <a:t> de </a:t>
            </a:r>
            <a:r>
              <a:rPr lang="en-US" sz="1800" dirty="0" err="1"/>
              <a:t>tarjetas</a:t>
            </a:r>
            <a:r>
              <a:rPr lang="en-US" sz="1800" dirty="0"/>
              <a:t> </a:t>
            </a:r>
            <a:r>
              <a:rPr lang="en-US" sz="1800" dirty="0" err="1"/>
              <a:t>sean</a:t>
            </a:r>
            <a:r>
              <a:rPr lang="en-US" sz="1800" dirty="0"/>
              <a:t> </a:t>
            </a:r>
            <a:r>
              <a:rPr lang="en-US" sz="1800" dirty="0" err="1"/>
              <a:t>veridicas</a:t>
            </a:r>
            <a:r>
              <a:rPr lang="en-US" sz="1800" dirty="0"/>
              <a:t> para un </a:t>
            </a:r>
            <a:r>
              <a:rPr lang="en-US" sz="1800" dirty="0" err="1"/>
              <a:t>correcto</a:t>
            </a:r>
            <a:r>
              <a:rPr lang="en-US" sz="1800" dirty="0"/>
              <a:t> </a:t>
            </a:r>
            <a:r>
              <a:rPr lang="en-US" sz="1800" dirty="0" err="1"/>
              <a:t>servicio</a:t>
            </a:r>
            <a:r>
              <a:rPr lang="en-US" sz="1800" dirty="0"/>
              <a:t> sin </a:t>
            </a:r>
            <a:r>
              <a:rPr lang="en-US" sz="1800" dirty="0" err="1"/>
              <a:t>inconvenientes</a:t>
            </a:r>
            <a:r>
              <a:rPr lang="en-US" sz="1800" dirty="0"/>
              <a:t>.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4B76105-18F1-FD9F-56F0-D113E39821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" r="-3" b="-3"/>
          <a:stretch/>
        </p:blipFill>
        <p:spPr>
          <a:xfrm>
            <a:off x="7665396" y="267948"/>
            <a:ext cx="4324046" cy="30443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E8D6D51-01AC-E974-4EAD-CF3550336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9376" y="3611420"/>
            <a:ext cx="5284123" cy="240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034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32B5F2-E8EC-9BDC-2159-8D427658D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208"/>
            <a:ext cx="6284068" cy="910376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s-CL" sz="3100"/>
              <a:t>Tiempo empleado en el</a:t>
            </a:r>
            <a:br>
              <a:rPr lang="es-CL" sz="3100"/>
            </a:br>
            <a:r>
              <a:rPr lang="es-CL" sz="3100"/>
              <a:t>proyecto:</a:t>
            </a:r>
            <a:endParaRPr lang="es-CL" sz="31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6427CCA-B932-2B94-3932-4E45164B6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23" y="1162560"/>
            <a:ext cx="9770624" cy="1279083"/>
          </a:xfrm>
        </p:spPr>
        <p:txBody>
          <a:bodyPr>
            <a:normAutofit/>
          </a:bodyPr>
          <a:lstStyle/>
          <a:p>
            <a:r>
              <a:rPr lang="en-US" sz="1800" dirty="0"/>
              <a:t>El </a:t>
            </a:r>
            <a:r>
              <a:rPr lang="en-US" sz="1800" dirty="0" err="1"/>
              <a:t>tiempo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el</a:t>
            </a:r>
            <a:r>
              <a:rPr lang="en-US" sz="1800" dirty="0"/>
              <a:t> que se </a:t>
            </a:r>
            <a:r>
              <a:rPr lang="en-US" sz="1800" dirty="0" err="1"/>
              <a:t>llevó</a:t>
            </a:r>
            <a:r>
              <a:rPr lang="en-US" sz="1800" dirty="0"/>
              <a:t> a </a:t>
            </a:r>
            <a:r>
              <a:rPr lang="en-US" sz="1800" dirty="0" err="1"/>
              <a:t>cabo</a:t>
            </a:r>
            <a:r>
              <a:rPr lang="en-US" sz="1800" dirty="0"/>
              <a:t> </a:t>
            </a:r>
            <a:r>
              <a:rPr lang="en-US" sz="1800" dirty="0" err="1"/>
              <a:t>el</a:t>
            </a:r>
            <a:r>
              <a:rPr lang="en-US" sz="1800" dirty="0"/>
              <a:t> Proyecto </a:t>
            </a:r>
            <a:r>
              <a:rPr lang="en-US" sz="1800" dirty="0" err="1"/>
              <a:t>comprende</a:t>
            </a:r>
            <a:r>
              <a:rPr lang="en-US" sz="1800" dirty="0"/>
              <a:t> </a:t>
            </a:r>
            <a:r>
              <a:rPr lang="en-US" sz="1800" dirty="0" err="1"/>
              <a:t>desde</a:t>
            </a:r>
            <a:r>
              <a:rPr lang="en-US" sz="1800" dirty="0"/>
              <a:t> </a:t>
            </a:r>
            <a:r>
              <a:rPr lang="en-US" sz="1800" dirty="0" err="1"/>
              <a:t>el</a:t>
            </a:r>
            <a:r>
              <a:rPr lang="en-US" sz="1800" dirty="0"/>
              <a:t> día 19 de </a:t>
            </a:r>
            <a:r>
              <a:rPr lang="en-US" sz="1800" dirty="0" err="1"/>
              <a:t>marzo</a:t>
            </a:r>
            <a:r>
              <a:rPr lang="en-US" sz="1800" dirty="0"/>
              <a:t> hasta </a:t>
            </a:r>
            <a:r>
              <a:rPr lang="en-US" sz="1800" dirty="0" err="1"/>
              <a:t>el</a:t>
            </a:r>
            <a:r>
              <a:rPr lang="en-US" sz="1800" dirty="0"/>
              <a:t> día 25 de </a:t>
            </a:r>
            <a:r>
              <a:rPr lang="en-US" sz="1800" dirty="0" err="1"/>
              <a:t>junio</a:t>
            </a:r>
            <a:r>
              <a:rPr lang="en-US" sz="1800" dirty="0"/>
              <a:t>, </a:t>
            </a:r>
            <a:r>
              <a:rPr lang="en-US" sz="1800" dirty="0" err="1"/>
              <a:t>siendo</a:t>
            </a:r>
            <a:r>
              <a:rPr lang="en-US" sz="1800" dirty="0"/>
              <a:t> </a:t>
            </a:r>
            <a:r>
              <a:rPr lang="en-US" sz="1800" dirty="0" err="1"/>
              <a:t>dividido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3 </a:t>
            </a:r>
            <a:r>
              <a:rPr lang="en-US" sz="1800" dirty="0" err="1"/>
              <a:t>fases</a:t>
            </a:r>
            <a:r>
              <a:rPr lang="en-US" sz="1800" dirty="0"/>
              <a:t> las </a:t>
            </a:r>
            <a:r>
              <a:rPr lang="en-US" sz="1800" dirty="0" err="1"/>
              <a:t>cuales</a:t>
            </a:r>
            <a:r>
              <a:rPr lang="en-US" sz="1800" dirty="0"/>
              <a:t> se </a:t>
            </a:r>
            <a:r>
              <a:rPr lang="en-US" sz="1800" dirty="0" err="1"/>
              <a:t>llevaron</a:t>
            </a:r>
            <a:r>
              <a:rPr lang="en-US" sz="1800" dirty="0"/>
              <a:t> a </a:t>
            </a:r>
            <a:r>
              <a:rPr lang="en-US" sz="1800" dirty="0" err="1"/>
              <a:t>cabo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dicho</a:t>
            </a:r>
            <a:r>
              <a:rPr lang="en-US" sz="1800" dirty="0"/>
              <a:t> </a:t>
            </a:r>
            <a:r>
              <a:rPr lang="en-US" sz="1800" dirty="0" err="1"/>
              <a:t>plazo</a:t>
            </a:r>
            <a:r>
              <a:rPr lang="en-US" sz="1800" dirty="0"/>
              <a:t>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8941E1C-A695-7618-9DB5-153B36AE5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54" y="2660619"/>
            <a:ext cx="7378263" cy="390920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DE9475F9-4D69-3BF1-4908-34DA67FCC550}"/>
              </a:ext>
            </a:extLst>
          </p:cNvPr>
          <p:cNvSpPr txBox="1"/>
          <p:nvPr/>
        </p:nvSpPr>
        <p:spPr>
          <a:xfrm>
            <a:off x="972766" y="6493532"/>
            <a:ext cx="604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(imagen de ejemplo debido tamaño de archivo)</a:t>
            </a:r>
          </a:p>
        </p:txBody>
      </p:sp>
    </p:spTree>
    <p:extLst>
      <p:ext uri="{BB962C8B-B14F-4D97-AF65-F5344CB8AC3E}">
        <p14:creationId xmlns:p14="http://schemas.microsoft.com/office/powerpoint/2010/main" val="2891731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4AD3B-6AFC-3BC8-CCEB-B811A6E41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8582619" cy="839611"/>
          </a:xfrm>
        </p:spPr>
        <p:txBody>
          <a:bodyPr>
            <a:normAutofit/>
          </a:bodyPr>
          <a:lstStyle/>
          <a:p>
            <a:r>
              <a:rPr lang="es-CL" sz="3000" b="1" i="1" dirty="0">
                <a:latin typeface="Aptos" panose="020B0004020202020204" pitchFamily="34" charset="0"/>
                <a:cs typeface="Aldhabi" panose="01000000000000000000" pitchFamily="2" charset="-78"/>
              </a:rPr>
              <a:t>Base de datos: guardado y ingreso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3A042D-064B-F1A0-AD8C-04D199B48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101" y="2266545"/>
            <a:ext cx="6760723" cy="3861880"/>
          </a:xfrm>
        </p:spPr>
        <p:txBody>
          <a:bodyPr>
            <a:normAutofit/>
          </a:bodyPr>
          <a:lstStyle/>
          <a:p>
            <a:r>
              <a:rPr lang="es-CL" sz="1800" dirty="0"/>
              <a:t>Contamos con una sofisticada base de datos la cual nos ayuda a tener los datos de nuestros clientes en cuanto a compras y pedidos, de esta forma nuestros clientes pueden pedir de manera segura sin que algún tipo de perdida de información pueda afectarles, además contamos con devoluciones en cuanto algún error sea notificado y demostrado, el bienestar de nuestros clientes es primordial</a:t>
            </a:r>
          </a:p>
          <a:p>
            <a:endParaRPr lang="es-CL" sz="18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C7F525C-4FE8-07E7-CE5A-13742B021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320" y="2159521"/>
            <a:ext cx="4953680" cy="334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402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54</TotalTime>
  <Words>332</Words>
  <Application>Microsoft Office PowerPoint</Application>
  <PresentationFormat>Panorámica</PresentationFormat>
  <Paragraphs>16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Abadi</vt:lpstr>
      <vt:lpstr>Aldhabi</vt:lpstr>
      <vt:lpstr>Aptos</vt:lpstr>
      <vt:lpstr>Arial</vt:lpstr>
      <vt:lpstr>Century Gothic</vt:lpstr>
      <vt:lpstr>Wingdings 3</vt:lpstr>
      <vt:lpstr>Ion</vt:lpstr>
      <vt:lpstr>Proyecto de página web:  L’avversario restaurant</vt:lpstr>
      <vt:lpstr>Propósito:</vt:lpstr>
      <vt:lpstr>Funcionalidad:</vt:lpstr>
      <vt:lpstr>Tiempo empleado en el proyecto:</vt:lpstr>
      <vt:lpstr>Base de datos: guardado y ingreso de datos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JORGE ANDRES CURIQUEO ANCALAF</dc:creator>
  <cp:lastModifiedBy>JORGE ANDRES CURIQUEO ANCALAF</cp:lastModifiedBy>
  <cp:revision>1</cp:revision>
  <dcterms:created xsi:type="dcterms:W3CDTF">2024-06-27T03:32:35Z</dcterms:created>
  <dcterms:modified xsi:type="dcterms:W3CDTF">2024-06-27T04:27:23Z</dcterms:modified>
</cp:coreProperties>
</file>