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95F88-10C0-4FFC-898E-F46137EDD5E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57760-48E7-4C6A-952C-8571E504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57760-48E7-4C6A-952C-8571E50478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5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41BA-EE2A-4200-A1B7-D98D060E7E0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D4AE885-739F-499C-8145-B6376087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33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41BA-EE2A-4200-A1B7-D98D060E7E0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885-739F-499C-8145-B6376087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1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41BA-EE2A-4200-A1B7-D98D060E7E0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885-739F-499C-8145-B6376087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85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41BA-EE2A-4200-A1B7-D98D060E7E0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885-739F-499C-8145-B6376087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1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41BA-EE2A-4200-A1B7-D98D060E7E0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885-739F-499C-8145-B6376087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0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41BA-EE2A-4200-A1B7-D98D060E7E0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885-739F-499C-8145-B6376087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37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41BA-EE2A-4200-A1B7-D98D060E7E0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885-739F-499C-8145-B6376087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2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41BA-EE2A-4200-A1B7-D98D060E7E0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885-739F-499C-8145-B6376087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99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41BA-EE2A-4200-A1B7-D98D060E7E0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885-739F-499C-8145-B6376087B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4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41BA-EE2A-4200-A1B7-D98D060E7E0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885-739F-499C-8145-B6376087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1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0641BA-EE2A-4200-A1B7-D98D060E7E0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E885-739F-499C-8145-B6376087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44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41BA-EE2A-4200-A1B7-D98D060E7E0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D4AE885-739F-499C-8145-B6376087B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793-D8EB-449C-266F-2E5539D8E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REINFORCEMENT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40120-A529-1BBD-8D68-EB40E46EB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3186" y="3838012"/>
            <a:ext cx="1868130" cy="989627"/>
          </a:xfrm>
        </p:spPr>
        <p:txBody>
          <a:bodyPr/>
          <a:lstStyle/>
          <a:p>
            <a:r>
              <a:rPr lang="en-US" dirty="0"/>
              <a:t>R.PAVITHRA</a:t>
            </a:r>
          </a:p>
          <a:p>
            <a:r>
              <a:rPr lang="en-US" dirty="0"/>
              <a:t>03/03/2025</a:t>
            </a:r>
          </a:p>
        </p:txBody>
      </p:sp>
    </p:spTree>
    <p:extLst>
      <p:ext uri="{BB962C8B-B14F-4D97-AF65-F5344CB8AC3E}">
        <p14:creationId xmlns:p14="http://schemas.microsoft.com/office/powerpoint/2010/main" val="216093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6631-B39F-4DB0-53C6-DC77B487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6331-7C15-F213-E258-BCEE9BE0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related to -movie genres, ratings, and director contributions.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Assessed movie performance through average ratings.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prolific directors.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actor performance.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Genre-director.</a:t>
            </a:r>
          </a:p>
        </p:txBody>
      </p:sp>
    </p:spTree>
    <p:extLst>
      <p:ext uri="{BB962C8B-B14F-4D97-AF65-F5344CB8AC3E}">
        <p14:creationId xmlns:p14="http://schemas.microsoft.com/office/powerpoint/2010/main" val="390022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1FF0-2F99-476E-8022-BCB8B873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274AB-F81A-6B4C-373C-D38E53E6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IMDb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extract insights using SQL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focus areas: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and patterns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3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046E-FE62-A049-6C10-64DD6BC7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5377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B894-9539-DBD0-A404-703B52532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total records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table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understand the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 and distribution.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2C79B-2E0E-692F-BA3D-79C9C78DD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1945339"/>
            <a:ext cx="3025304" cy="1768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86F8B1-CB4D-471B-E2D2-C851CFDC2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34" y="1979664"/>
            <a:ext cx="3195320" cy="1723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B155AD-FC22-3E8E-2E3B-7B3074143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3860781"/>
            <a:ext cx="3025304" cy="1961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41DAC6-5402-832D-9084-08E6EDC0A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35" y="3860780"/>
            <a:ext cx="3195320" cy="19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1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390C-A240-BD37-020E-04B788EF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4508-6D4D-7A85-5466-71FFCB3A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NULL values in important columns of the movie and names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4C5875-B39D-B4EA-AEF6-DBCBFB8FF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60" y="2574015"/>
            <a:ext cx="4604893" cy="2666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1C1F08-87C1-3859-E24F-079F48266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74016"/>
            <a:ext cx="4448914" cy="26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8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9FF4-C081-4C4B-FBBC-A1E5F775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 BASED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1F51-BAC2-DBE8-894F-A3378B9A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total number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movies released each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and month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Oldest movie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B2410-11A8-987D-F0DE-0903CDC40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54" y="1958340"/>
            <a:ext cx="3070123" cy="1470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E24E8-B8D4-0E49-1B56-24337D4AF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49" y="1958340"/>
            <a:ext cx="3001104" cy="1470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C8FDB1-3FE9-8AB5-8EDA-FD26DDF5A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54" y="3590979"/>
            <a:ext cx="3070123" cy="1659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3DC197-119C-D160-47BC-733E58FE2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48" y="3565628"/>
            <a:ext cx="3001104" cy="16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2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1AFF-06CF-28F0-7B9B-5D5BAA73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Genre-Based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6C01-4145-BE35-8E7A-2CFDFCE2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nique genres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popular genres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for each genre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9AA35-3247-985D-D07B-A7CFCB294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2" y="1942987"/>
            <a:ext cx="3077497" cy="1675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95A11-8972-C477-CEAF-A53F1DF46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1" y="3704666"/>
            <a:ext cx="3077497" cy="1675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FA6565-78B0-1918-4A7D-D975D1357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511" y="1942987"/>
            <a:ext cx="3077498" cy="1675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42F5BE-2336-53E7-404E-24596D1358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511" y="3691016"/>
            <a:ext cx="3077497" cy="16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6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AB85-B80D-5C9C-02CD-567FCCAB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Analysis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F26E-D2B1-7B53-7634-B34E18413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ratings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Rating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Max-Min Rating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30DA3-412D-8FBF-44AE-D6CB30AC9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60" y="2015733"/>
            <a:ext cx="3408680" cy="1906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D6DBE-0F41-606D-7D05-8E0D66227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240" y="2029249"/>
            <a:ext cx="3165614" cy="1892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92DB7-F7B6-C6CB-B1E3-9B7B6CC76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60" y="4034606"/>
            <a:ext cx="3408680" cy="1906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21CED-4494-AC5D-544F-3528DAED1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241" y="4010106"/>
            <a:ext cx="3165614" cy="19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8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1681-EC6A-934F-80AA-247F7348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Role MAPPING AND Director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AEF7-70A0-1C5D-F9CA-404257BE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3655"/>
          </a:xfrm>
        </p:spPr>
        <p:txBody>
          <a:bodyPr/>
          <a:lstStyle/>
          <a:p>
            <a:r>
              <a:rPr lang="en-US" dirty="0"/>
              <a:t>Analyzing relationships </a:t>
            </a:r>
          </a:p>
          <a:p>
            <a:r>
              <a:rPr lang="en-US" dirty="0"/>
              <a:t>Director works Three movie</a:t>
            </a:r>
          </a:p>
          <a:p>
            <a:r>
              <a:rPr lang="en-US" dirty="0"/>
              <a:t>Produced movie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1424C-61CD-67B3-35EB-40318D074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15732"/>
            <a:ext cx="3357880" cy="1776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E8E96A-100D-E123-61F2-D8D6AB5A9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160" y="2015732"/>
            <a:ext cx="2789694" cy="1776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617D3C-0F2F-07FE-F424-61F7762FF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953805"/>
            <a:ext cx="3357880" cy="170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FE48D4-0A03-B948-B2A9-7DF5F5DAC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160" y="3930087"/>
            <a:ext cx="2789694" cy="17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1C48-3D60-62A5-F26F-0AB50358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3C59-0038-40D7-4602-73553426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actors or actresses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height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Actor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8EDC4-0AAF-31C9-88A0-4C24BF3B6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17" y="2015732"/>
            <a:ext cx="3162002" cy="1809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38FA8-8164-9E10-D505-0F05A06C6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55" y="2015732"/>
            <a:ext cx="2965363" cy="1809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D7B6F-545C-8BC7-228D-0FAED3814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73" y="3986726"/>
            <a:ext cx="4279491" cy="180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470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</TotalTime>
  <Words>162</Words>
  <Application>Microsoft Office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Gill Sans MT</vt:lpstr>
      <vt:lpstr>Times New Roman</vt:lpstr>
      <vt:lpstr>Gallery</vt:lpstr>
      <vt:lpstr>REINFORCEMENT SQL</vt:lpstr>
      <vt:lpstr>INTRODUCTION</vt:lpstr>
      <vt:lpstr>COUNT RECORDS</vt:lpstr>
      <vt:lpstr>Data Quality Analysis </vt:lpstr>
      <vt:lpstr>Movie  BASED  </vt:lpstr>
      <vt:lpstr>Genre-Based </vt:lpstr>
      <vt:lpstr>Ratings Analysis </vt:lpstr>
      <vt:lpstr>Role MAPPING AND Director  </vt:lpstr>
      <vt:lpstr>ACTORS BASED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2</cp:revision>
  <dcterms:created xsi:type="dcterms:W3CDTF">2025-03-03T06:28:22Z</dcterms:created>
  <dcterms:modified xsi:type="dcterms:W3CDTF">2025-03-03T11:45:46Z</dcterms:modified>
</cp:coreProperties>
</file>