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7" r:id="rId3"/>
    <p:sldId id="290" r:id="rId4"/>
    <p:sldId id="291" r:id="rId5"/>
    <p:sldId id="28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4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5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37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4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3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0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5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E636EF-E43C-6FE4-7016-8BC72F97C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045" y="-673107"/>
            <a:ext cx="9983932" cy="2110690"/>
          </a:xfrm>
        </p:spPr>
        <p:txBody>
          <a:bodyPr>
            <a:normAutofit/>
          </a:bodyPr>
          <a:lstStyle/>
          <a:p>
            <a:r>
              <a:rPr lang="en-US" sz="3600" b="1">
                <a:latin typeface="Amasis MT Pro Black" panose="02040A04050005020304" pitchFamily="18" charset="0"/>
              </a:rPr>
              <a:t>Sacred Heart arts and science college perani villupuram district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05383DE-DE5E-9DDF-4D26-F50F14FC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77890"/>
            <a:ext cx="9144000" cy="797872"/>
          </a:xfrm>
        </p:spPr>
        <p:txBody>
          <a:bodyPr/>
          <a:lstStyle/>
          <a:p>
            <a:r>
              <a: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October</a:t>
            </a:r>
            <a:r>
              <a:rPr lang="en-US"/>
              <a:t> </a:t>
            </a:r>
            <a:r>
              <a: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00F1E-4369-D363-5F30-A142FB49E79B}"/>
              </a:ext>
            </a:extLst>
          </p:cNvPr>
          <p:cNvSpPr txBox="1"/>
          <p:nvPr/>
        </p:nvSpPr>
        <p:spPr>
          <a:xfrm>
            <a:off x="3295855" y="2132387"/>
            <a:ext cx="9407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>
                <a:solidFill>
                  <a:schemeClr val="bg2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Bachelor of Science </a:t>
            </a:r>
          </a:p>
          <a:p>
            <a:pPr algn="l"/>
            <a:r>
              <a:rPr lang="en-US" sz="4000">
                <a:solidFill>
                  <a:schemeClr val="bg2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               In </a:t>
            </a:r>
          </a:p>
          <a:p>
            <a:pPr algn="l"/>
            <a:r>
              <a:rPr lang="en-US" sz="4000">
                <a:solidFill>
                  <a:schemeClr val="bg2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      mathematics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00E59-C4DE-FABA-923A-6D3EB273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95" y="-137536"/>
            <a:ext cx="1932440" cy="2469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92B287-C958-6BE2-34A8-3B57F3D02FE9}"/>
              </a:ext>
            </a:extLst>
          </p:cNvPr>
          <p:cNvSpPr txBox="1"/>
          <p:nvPr/>
        </p:nvSpPr>
        <p:spPr>
          <a:xfrm>
            <a:off x="7085196" y="442733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43915-3CC2-E44C-FFEE-77F188B2DDB2}"/>
              </a:ext>
            </a:extLst>
          </p:cNvPr>
          <p:cNvSpPr txBox="1"/>
          <p:nvPr/>
        </p:nvSpPr>
        <p:spPr>
          <a:xfrm>
            <a:off x="245962" y="4271161"/>
            <a:ext cx="11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>
                <a:solidFill>
                  <a:schemeClr val="bg2"/>
                </a:solidFill>
                <a:latin typeface="Amasis MT Pro Black" panose="02040A04050005020304" pitchFamily="18" charset="0"/>
                <a:ea typeface="Aptos Black" panose="02000000000000000000" pitchFamily="2" charset="0"/>
                <a:cs typeface="ADLaM Display" panose="02010000000000000000" pitchFamily="2" charset="0"/>
              </a:rPr>
              <a:t>Affiliated to Annamalai university chidambaram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jor crops">
            <a:extLst>
              <a:ext uri="{FF2B5EF4-FFF2-40B4-BE49-F238E27FC236}">
                <a16:creationId xmlns:a16="http://schemas.microsoft.com/office/drawing/2014/main" id="{BA2B18EC-5BF5-40B4-9A4D-A89C4B9A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42950"/>
            <a:ext cx="91630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rop Plantation by area">
            <a:extLst>
              <a:ext uri="{FF2B5EF4-FFF2-40B4-BE49-F238E27FC236}">
                <a16:creationId xmlns:a16="http://schemas.microsoft.com/office/drawing/2014/main" id="{AC452431-A1A3-4452-9596-3B59803D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590550"/>
            <a:ext cx="106870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rops( plantation by count)">
            <a:extLst>
              <a:ext uri="{FF2B5EF4-FFF2-40B4-BE49-F238E27FC236}">
                <a16:creationId xmlns:a16="http://schemas.microsoft.com/office/drawing/2014/main" id="{C1343BC1-DDA8-45F6-9473-76F12199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67" y="0"/>
            <a:ext cx="5549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eason wise production">
            <a:extLst>
              <a:ext uri="{FF2B5EF4-FFF2-40B4-BE49-F238E27FC236}">
                <a16:creationId xmlns:a16="http://schemas.microsoft.com/office/drawing/2014/main" id="{82C25E24-0DD4-40C0-ABFB-CB5502170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742950"/>
            <a:ext cx="10696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KPI&amp;apos;s">
            <a:extLst>
              <a:ext uri="{FF2B5EF4-FFF2-40B4-BE49-F238E27FC236}">
                <a16:creationId xmlns:a16="http://schemas.microsoft.com/office/drawing/2014/main" id="{0DFB0898-50EA-46E6-B89C-354A72650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2743200"/>
            <a:ext cx="1162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73C511FD-498A-4CFF-9C7E-62F2E356B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2">
            <a:extLst>
              <a:ext uri="{FF2B5EF4-FFF2-40B4-BE49-F238E27FC236}">
                <a16:creationId xmlns:a16="http://schemas.microsoft.com/office/drawing/2014/main" id="{40924ACC-C67B-4A7F-9539-D16097EF6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065"/>
            <a:ext cx="12192000" cy="48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3">
            <a:extLst>
              <a:ext uri="{FF2B5EF4-FFF2-40B4-BE49-F238E27FC236}">
                <a16:creationId xmlns:a16="http://schemas.microsoft.com/office/drawing/2014/main" id="{5E804175-902E-4596-BEEF-C6B0A3142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">
            <a:extLst>
              <a:ext uri="{FF2B5EF4-FFF2-40B4-BE49-F238E27FC236}">
                <a16:creationId xmlns:a16="http://schemas.microsoft.com/office/drawing/2014/main" id="{9F4CC717-C466-45D9-8397-0168E3C54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2">
            <a:extLst>
              <a:ext uri="{FF2B5EF4-FFF2-40B4-BE49-F238E27FC236}">
                <a16:creationId xmlns:a16="http://schemas.microsoft.com/office/drawing/2014/main" id="{488D4719-1E88-416B-8EA6-E904AC8F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C160-D779-C79A-6919-4400BE80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00"/>
            <a:ext cx="10515600" cy="1325563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India Agriculture Crop Production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F62F-3400-464A-E0E1-983EDF4A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05590" y="259422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Aptos Black" panose="020B0004020202020204" pitchFamily="34" charset="0"/>
              </a:rPr>
              <a:t>                        </a:t>
            </a:r>
            <a:endParaRPr lang="en-US" sz="2800">
              <a:solidFill>
                <a:schemeClr val="tx1"/>
              </a:solidFill>
              <a:latin typeface="Aptos Black" panose="020B0004020202020204" pitchFamily="34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Aptos Black" panose="020B0004020202020204" pitchFamily="34" charset="0"/>
              </a:rPr>
              <a:t>                                                       submitted by :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Aptos Black" panose="020B0004020202020204" pitchFamily="34" charset="0"/>
              </a:rPr>
              <a:t>                                                    S.S.Rojashree -22421201012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Aptos Black" panose="020B0004020202020204" pitchFamily="34" charset="0"/>
              </a:rPr>
              <a:t>                                                  K.Sharmila -22421201014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Aptos Black" panose="020B0004020202020204" pitchFamily="34" charset="0"/>
              </a:rPr>
              <a:t>                                                  G.Pavithra -22421201009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Aptos Black" panose="020B0004020202020204" pitchFamily="34" charset="0"/>
              </a:rPr>
              <a:t>                                                   C.Dayana-22421201003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EB6D3-9D95-6434-C28D-8244F043577A}"/>
              </a:ext>
            </a:extLst>
          </p:cNvPr>
          <p:cNvSpPr txBox="1"/>
          <p:nvPr/>
        </p:nvSpPr>
        <p:spPr>
          <a:xfrm>
            <a:off x="7440632" y="4453247"/>
            <a:ext cx="4082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>
                <a:latin typeface="Aptos Black" panose="020B0004020202020204" pitchFamily="34" charset="0"/>
              </a:rPr>
              <a:t>Guided by :</a:t>
            </a:r>
          </a:p>
          <a:p>
            <a:pPr algn="l"/>
            <a:r>
              <a:rPr lang="en-US" sz="4800">
                <a:latin typeface="Aptos Black" panose="020B0004020202020204" pitchFamily="34" charset="0"/>
              </a:rPr>
              <a:t>Mrs.K.Radha</a:t>
            </a:r>
            <a:r>
              <a:rPr lang="en-US" sz="2800">
                <a:latin typeface="Aptos Black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97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3">
            <a:extLst>
              <a:ext uri="{FF2B5EF4-FFF2-40B4-BE49-F238E27FC236}">
                <a16:creationId xmlns:a16="http://schemas.microsoft.com/office/drawing/2014/main" id="{D54CB83C-5C8A-4DC2-B498-1016BD26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4">
            <a:extLst>
              <a:ext uri="{FF2B5EF4-FFF2-40B4-BE49-F238E27FC236}">
                <a16:creationId xmlns:a16="http://schemas.microsoft.com/office/drawing/2014/main" id="{F80944A8-EA6B-4EC7-ABC3-DD196C98F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21">
            <a:extLst>
              <a:ext uri="{FF2B5EF4-FFF2-40B4-BE49-F238E27FC236}">
                <a16:creationId xmlns:a16="http://schemas.microsoft.com/office/drawing/2014/main" id="{DEB9E8CE-AB5F-4DBB-9805-D530FD7A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22">
            <a:extLst>
              <a:ext uri="{FF2B5EF4-FFF2-40B4-BE49-F238E27FC236}">
                <a16:creationId xmlns:a16="http://schemas.microsoft.com/office/drawing/2014/main" id="{6153992C-A175-47DE-AD69-F3BCF0498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23">
            <a:extLst>
              <a:ext uri="{FF2B5EF4-FFF2-40B4-BE49-F238E27FC236}">
                <a16:creationId xmlns:a16="http://schemas.microsoft.com/office/drawing/2014/main" id="{B0FAF44C-9D4A-49EF-A6AB-517659801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24">
            <a:extLst>
              <a:ext uri="{FF2B5EF4-FFF2-40B4-BE49-F238E27FC236}">
                <a16:creationId xmlns:a16="http://schemas.microsoft.com/office/drawing/2014/main" id="{2DB22672-71AD-4E58-BE2A-EB68830D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31">
            <a:extLst>
              <a:ext uri="{FF2B5EF4-FFF2-40B4-BE49-F238E27FC236}">
                <a16:creationId xmlns:a16="http://schemas.microsoft.com/office/drawing/2014/main" id="{0F695C81-624F-4ACC-9C3B-686CACFB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ory 32">
            <a:extLst>
              <a:ext uri="{FF2B5EF4-FFF2-40B4-BE49-F238E27FC236}">
                <a16:creationId xmlns:a16="http://schemas.microsoft.com/office/drawing/2014/main" id="{6B91C83D-B024-4BB7-98E8-1365B9E52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tory 33">
            <a:extLst>
              <a:ext uri="{FF2B5EF4-FFF2-40B4-BE49-F238E27FC236}">
                <a16:creationId xmlns:a16="http://schemas.microsoft.com/office/drawing/2014/main" id="{9381ABF5-9268-4707-9F04-1D14994D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Story 34">
            <a:extLst>
              <a:ext uri="{FF2B5EF4-FFF2-40B4-BE49-F238E27FC236}">
                <a16:creationId xmlns:a16="http://schemas.microsoft.com/office/drawing/2014/main" id="{1C102A8B-8E9A-43EB-9FE0-282F819B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1302-EA1A-FADE-CBB7-5037B84A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5CEE9-B518-86E7-6DE2-80ABB9DF8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54" y="1"/>
            <a:ext cx="12292453" cy="73107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062E7-1ABA-88AD-395B-A39063385256}"/>
              </a:ext>
            </a:extLst>
          </p:cNvPr>
          <p:cNvSpPr txBox="1"/>
          <p:nvPr/>
        </p:nvSpPr>
        <p:spPr>
          <a:xfrm>
            <a:off x="4193474" y="0"/>
            <a:ext cx="4991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Amasis MT Pro Black" panose="02040A04050005020304" pitchFamily="18" charset="0"/>
              </a:rPr>
              <a:t>Empathy</a:t>
            </a:r>
            <a:r>
              <a:rPr lang="en-US" sz="4000" dirty="0"/>
              <a:t> </a:t>
            </a:r>
            <a:r>
              <a:rPr lang="en-US" sz="4000" dirty="0">
                <a:latin typeface="Amasis MT Pro Black" panose="02040A04050005020304" pitchFamily="18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558806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Story 41">
            <a:extLst>
              <a:ext uri="{FF2B5EF4-FFF2-40B4-BE49-F238E27FC236}">
                <a16:creationId xmlns:a16="http://schemas.microsoft.com/office/drawing/2014/main" id="{58408874-B0D5-4DB0-952D-42BDECCA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tory 42">
            <a:extLst>
              <a:ext uri="{FF2B5EF4-FFF2-40B4-BE49-F238E27FC236}">
                <a16:creationId xmlns:a16="http://schemas.microsoft.com/office/drawing/2014/main" id="{F174E225-7585-4BBB-BE0A-2CE6DAA51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tory 43">
            <a:extLst>
              <a:ext uri="{FF2B5EF4-FFF2-40B4-BE49-F238E27FC236}">
                <a16:creationId xmlns:a16="http://schemas.microsoft.com/office/drawing/2014/main" id="{D9473A30-F9DB-490C-88D8-2EC81B50B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Story 44">
            <a:extLst>
              <a:ext uri="{FF2B5EF4-FFF2-40B4-BE49-F238E27FC236}">
                <a16:creationId xmlns:a16="http://schemas.microsoft.com/office/drawing/2014/main" id="{A2DC3064-C303-43F3-9F2F-8A83BA84A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E856-429A-3799-0020-1196C118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041" y="2830973"/>
            <a:ext cx="10910455" cy="4027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>
                <a:solidFill>
                  <a:schemeClr val="accent5">
                    <a:lumMod val="75000"/>
                  </a:schemeClr>
                </a:solidFill>
                <a:latin typeface="Amasis MT Pro Black" panose="02040A04050005020304" pitchFamily="18" charset="0"/>
              </a:rPr>
              <a:t>Thank you </a:t>
            </a:r>
          </a:p>
          <a:p>
            <a:pPr marL="0" indent="0">
              <a:buNone/>
            </a:pPr>
            <a:endParaRPr lang="en-US" sz="7200" b="1">
              <a:solidFill>
                <a:schemeClr val="accent5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C48E2-1020-9496-E20B-D2422EF31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7" y="4208379"/>
            <a:ext cx="11323617" cy="264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AB15C-49F0-6276-B7DC-13366757A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" y="1"/>
            <a:ext cx="11949544" cy="26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8477-7553-48BC-1E11-AFCB9F0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915E6-6C2D-F92C-DEA0-2E4E9E901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B4415-8CF8-C514-5E78-25517D698DC8}"/>
              </a:ext>
            </a:extLst>
          </p:cNvPr>
          <p:cNvSpPr txBox="1"/>
          <p:nvPr/>
        </p:nvSpPr>
        <p:spPr>
          <a:xfrm>
            <a:off x="3279074" y="0"/>
            <a:ext cx="6221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Amasis MT Pro Black" panose="02040A04050005020304" pitchFamily="18" charset="0"/>
              </a:rPr>
              <a:t>Brain </a:t>
            </a:r>
            <a:r>
              <a:rPr lang="en-US" sz="4000" dirty="0" err="1">
                <a:latin typeface="Amasis MT Pro Black" panose="02040A04050005020304" pitchFamily="18" charset="0"/>
              </a:rPr>
              <a:t>Stroming</a:t>
            </a:r>
            <a:r>
              <a:rPr lang="en-US" sz="4000" dirty="0">
                <a:latin typeface="Amasis MT Pro Black" panose="02040A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33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C7BE-732C-D334-3AA8-A739322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Insights into India’s Agricultural Crop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6A78-E51D-55EB-7149-3C9001B9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>
                <a:latin typeface="Amasis MT Pro Black" panose="02040A04050005020304" pitchFamily="18" charset="0"/>
              </a:rPr>
              <a:t>Statewide Agricultural land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Area VS Production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Season Based Cultivation by Area 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Yield by season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Crop plantation by area 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Major crops by growth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Season wise crop production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Crops by Plantation 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Dashboard </a:t>
            </a:r>
          </a:p>
          <a:p>
            <a:r>
              <a:rPr lang="en-US" sz="2400">
                <a:latin typeface="Amasis MT Pro Black" panose="02040A04050005020304" pitchFamily="18" charset="0"/>
              </a:rPr>
              <a:t>Story </a:t>
            </a:r>
          </a:p>
        </p:txBody>
      </p:sp>
    </p:spTree>
    <p:extLst>
      <p:ext uri="{BB962C8B-B14F-4D97-AF65-F5344CB8AC3E}">
        <p14:creationId xmlns:p14="http://schemas.microsoft.com/office/powerpoint/2010/main" val="260735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atewise agricultural land">
            <a:extLst>
              <a:ext uri="{FF2B5EF4-FFF2-40B4-BE49-F238E27FC236}">
                <a16:creationId xmlns:a16="http://schemas.microsoft.com/office/drawing/2014/main" id="{BB16E109-F4A2-42C5-A747-338DB12B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2950"/>
            <a:ext cx="9172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rea Vs Production">
            <a:extLst>
              <a:ext uri="{FF2B5EF4-FFF2-40B4-BE49-F238E27FC236}">
                <a16:creationId xmlns:a16="http://schemas.microsoft.com/office/drawing/2014/main" id="{9C64861C-A3BD-429D-BCB3-37111030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785812"/>
            <a:ext cx="10963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 season based cultivation Area">
            <a:extLst>
              <a:ext uri="{FF2B5EF4-FFF2-40B4-BE49-F238E27FC236}">
                <a16:creationId xmlns:a16="http://schemas.microsoft.com/office/drawing/2014/main" id="{0014E103-F95B-442D-8985-365E825C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42950"/>
            <a:ext cx="91630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Yield by Seasons">
            <a:extLst>
              <a:ext uri="{FF2B5EF4-FFF2-40B4-BE49-F238E27FC236}">
                <a16:creationId xmlns:a16="http://schemas.microsoft.com/office/drawing/2014/main" id="{BBA37BB9-C46F-4C84-8FEC-9B0DBD74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61987"/>
            <a:ext cx="91630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TF10001029</vt:lpstr>
      <vt:lpstr>Sacred Heart arts and science college perani villupuram district </vt:lpstr>
      <vt:lpstr>India Agriculture Crop Production </vt:lpstr>
      <vt:lpstr>PowerPoint Presentation</vt:lpstr>
      <vt:lpstr>PowerPoint Presentation</vt:lpstr>
      <vt:lpstr>Insights into India’s Agricultural Crop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Sacred Heart arts and science college perani villupuram district </dc:title>
  <dc:creator/>
  <cp:lastModifiedBy>Rojashree Roja</cp:lastModifiedBy>
  <cp:revision>2</cp:revision>
  <dcterms:created xsi:type="dcterms:W3CDTF">2023-10-09T11:06:05Z</dcterms:created>
  <dcterms:modified xsi:type="dcterms:W3CDTF">2023-10-12T12:34:02Z</dcterms:modified>
</cp:coreProperties>
</file>