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 Vino" userId="671bf49e6e67bcb0" providerId="LiveId" clId="{39D698E6-D91A-4A7B-97EA-A80CF59AAB7D}"/>
    <pc:docChg chg="undo custSel modSld modMainMaster">
      <pc:chgData name="Pavi Vino" userId="671bf49e6e67bcb0" providerId="LiveId" clId="{39D698E6-D91A-4A7B-97EA-A80CF59AAB7D}" dt="2024-09-28T06:42:09.594" v="297"/>
      <pc:docMkLst>
        <pc:docMk/>
      </pc:docMkLst>
      <pc:sldChg chg="addSp modSp mod modTransition setBg">
        <pc:chgData name="Pavi Vino" userId="671bf49e6e67bcb0" providerId="LiveId" clId="{39D698E6-D91A-4A7B-97EA-A80CF59AAB7D}" dt="2024-09-28T06:42:09.594" v="297"/>
        <pc:sldMkLst>
          <pc:docMk/>
          <pc:sldMk cId="2823721762" sldId="256"/>
        </pc:sldMkLst>
      </pc:sldChg>
      <pc:sldChg chg="addSp modSp mod modTransition">
        <pc:chgData name="Pavi Vino" userId="671bf49e6e67bcb0" providerId="LiveId" clId="{39D698E6-D91A-4A7B-97EA-A80CF59AAB7D}" dt="2024-09-28T06:38:34.653" v="260"/>
        <pc:sldMkLst>
          <pc:docMk/>
          <pc:sldMk cId="2585108800" sldId="257"/>
        </pc:sldMkLst>
      </pc:sldChg>
      <pc:sldChg chg="addSp modSp mod modTransition">
        <pc:chgData name="Pavi Vino" userId="671bf49e6e67bcb0" providerId="LiveId" clId="{39D698E6-D91A-4A7B-97EA-A80CF59AAB7D}" dt="2024-09-28T06:38:38.227" v="261"/>
        <pc:sldMkLst>
          <pc:docMk/>
          <pc:sldMk cId="2516402283" sldId="258"/>
        </pc:sldMkLst>
      </pc:sldChg>
      <pc:sldChg chg="addSp modSp mod modTransition">
        <pc:chgData name="Pavi Vino" userId="671bf49e6e67bcb0" providerId="LiveId" clId="{39D698E6-D91A-4A7B-97EA-A80CF59AAB7D}" dt="2024-09-28T06:38:40.006" v="262"/>
        <pc:sldMkLst>
          <pc:docMk/>
          <pc:sldMk cId="2766333339" sldId="259"/>
        </pc:sldMkLst>
      </pc:sldChg>
      <pc:sldChg chg="addSp modSp mod modTransition">
        <pc:chgData name="Pavi Vino" userId="671bf49e6e67bcb0" providerId="LiveId" clId="{39D698E6-D91A-4A7B-97EA-A80CF59AAB7D}" dt="2024-09-28T06:39:53.668" v="275" actId="20577"/>
        <pc:sldMkLst>
          <pc:docMk/>
          <pc:sldMk cId="784261699" sldId="260"/>
        </pc:sldMkLst>
      </pc:sldChg>
      <pc:sldChg chg="addSp modSp mod modTransition">
        <pc:chgData name="Pavi Vino" userId="671bf49e6e67bcb0" providerId="LiveId" clId="{39D698E6-D91A-4A7B-97EA-A80CF59AAB7D}" dt="2024-09-28T06:38:43.249" v="264"/>
        <pc:sldMkLst>
          <pc:docMk/>
          <pc:sldMk cId="123529601" sldId="261"/>
        </pc:sldMkLst>
      </pc:sldChg>
      <pc:sldChg chg="addSp modSp mod modTransition">
        <pc:chgData name="Pavi Vino" userId="671bf49e6e67bcb0" providerId="LiveId" clId="{39D698E6-D91A-4A7B-97EA-A80CF59AAB7D}" dt="2024-09-28T06:38:44.112" v="265"/>
        <pc:sldMkLst>
          <pc:docMk/>
          <pc:sldMk cId="3114263202" sldId="262"/>
        </pc:sldMkLst>
      </pc:sldChg>
      <pc:sldChg chg="addSp modSp mod modTransition">
        <pc:chgData name="Pavi Vino" userId="671bf49e6e67bcb0" providerId="LiveId" clId="{39D698E6-D91A-4A7B-97EA-A80CF59AAB7D}" dt="2024-09-28T06:39:40.180" v="268" actId="1076"/>
        <pc:sldMkLst>
          <pc:docMk/>
          <pc:sldMk cId="3933896954" sldId="263"/>
        </pc:sldMkLst>
      </pc:sldChg>
      <pc:sldChg chg="addSp modSp mod modTransition">
        <pc:chgData name="Pavi Vino" userId="671bf49e6e67bcb0" providerId="LiveId" clId="{39D698E6-D91A-4A7B-97EA-A80CF59AAB7D}" dt="2024-09-28T06:41:21.300" v="296" actId="1076"/>
        <pc:sldMkLst>
          <pc:docMk/>
          <pc:sldMk cId="1005272170" sldId="264"/>
        </pc:sldMkLst>
      </pc:sldChg>
      <pc:sldChg chg="addSp modSp mod modTransition">
        <pc:chgData name="Pavi Vino" userId="671bf49e6e67bcb0" providerId="LiveId" clId="{39D698E6-D91A-4A7B-97EA-A80CF59AAB7D}" dt="2024-09-28T06:38:30.019" v="259"/>
        <pc:sldMkLst>
          <pc:docMk/>
          <pc:sldMk cId="2518446416" sldId="266"/>
        </pc:sldMkLst>
      </pc:sldChg>
      <pc:sldMasterChg chg="setBg modSldLayout">
        <pc:chgData name="Pavi Vino" userId="671bf49e6e67bcb0" providerId="LiveId" clId="{39D698E6-D91A-4A7B-97EA-A80CF59AAB7D}" dt="2024-09-28T06:24:43.178" v="22"/>
        <pc:sldMasterMkLst>
          <pc:docMk/>
          <pc:sldMasterMk cId="3283089821" sldId="2147483648"/>
        </pc:sldMasterMkLst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234033093" sldId="2147483649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90706398" sldId="2147483650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4106104220" sldId="2147483651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974514149" sldId="2147483652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72737131" sldId="2147483653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806312095" sldId="2147483654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030163571" sldId="2147483655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1973163315" sldId="2147483656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698011898" sldId="2147483657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144082760" sldId="2147483658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113287062" sldId="2147483659"/>
          </pc:sldLayoutMkLst>
        </pc:sldLayoutChg>
      </pc:sldMasterChg>
      <pc:sldMasterChg chg="setBg modSldLayout">
        <pc:chgData name="Pavi Vino" userId="671bf49e6e67bcb0" providerId="LiveId" clId="{39D698E6-D91A-4A7B-97EA-A80CF59AAB7D}" dt="2024-09-28T06:31:00.185" v="66"/>
        <pc:sldMasterMkLst>
          <pc:docMk/>
          <pc:sldMasterMk cId="3486427110" sldId="2147483728"/>
        </pc:sldMasterMkLst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720882948" sldId="2147483729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93673376" sldId="2147483730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825077084" sldId="2147483731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458293829" sldId="2147483732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2218198421" sldId="2147483733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693194099" sldId="2147483734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99826697" sldId="2147483735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723786852" sldId="2147483736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2167882800" sldId="2147483737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07711291" sldId="2147483738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263134394" sldId="2147483739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4047893484" sldId="2147483740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092719084" sldId="2147483741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02805186" sldId="2147483742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703978803" sldId="2147483743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767476979" sldId="2147483744"/>
          </pc:sldLayoutMkLst>
        </pc:sldLayoutChg>
      </pc:sldMasterChg>
      <pc:sldMasterChg chg="modSldLayout">
        <pc:chgData name="Pavi Vino" userId="671bf49e6e67bcb0" providerId="LiveId" clId="{39D698E6-D91A-4A7B-97EA-A80CF59AAB7D}" dt="2024-09-28T06:31:43.646" v="69"/>
        <pc:sldMasterMkLst>
          <pc:docMk/>
          <pc:sldMasterMk cId="3348127297" sldId="2147483779"/>
        </pc:sldMasterMkLst>
        <pc:sldLayoutChg chg="delSp">
          <pc:chgData name="Pavi Vino" userId="671bf49e6e67bcb0" providerId="LiveId" clId="{39D698E6-D91A-4A7B-97EA-A80CF59AAB7D}" dt="2024-09-28T06:31:43.646" v="69"/>
          <pc:sldLayoutMkLst>
            <pc:docMk/>
            <pc:sldMasterMk cId="3348127297" sldId="2147483779"/>
            <pc:sldLayoutMk cId="1061541330" sldId="2147483797"/>
          </pc:sldLayoutMkLst>
        </pc:sldLayoutChg>
      </pc:sldMasterChg>
      <pc:sldMasterChg chg="setBg">
        <pc:chgData name="Pavi Vino" userId="671bf49e6e67bcb0" providerId="LiveId" clId="{39D698E6-D91A-4A7B-97EA-A80CF59AAB7D}" dt="2024-09-28T06:35:10.310" v="160"/>
        <pc:sldMasterMkLst>
          <pc:docMk/>
          <pc:sldMasterMk cId="2426004914" sldId="2147484178"/>
        </pc:sldMasterMkLst>
      </pc:sldMasterChg>
      <pc:sldMasterChg chg="setBg modSldLayout">
        <pc:chgData name="Pavi Vino" userId="671bf49e6e67bcb0" providerId="LiveId" clId="{39D698E6-D91A-4A7B-97EA-A80CF59AAB7D}" dt="2024-09-28T06:36:59.761" v="242"/>
        <pc:sldMasterMkLst>
          <pc:docMk/>
          <pc:sldMasterMk cId="2364612851" sldId="2147484334"/>
        </pc:sldMasterMkLst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4139300209" sldId="2147484335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965086324" sldId="2147484336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04063336" sldId="2147484337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138692799" sldId="2147484338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042247819" sldId="2147484339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830119389" sldId="2147484340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880228067" sldId="2147484341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157253783" sldId="2147484342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697790714" sldId="2147484343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460061631" sldId="2147484344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4030284823" sldId="2147484345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919562810" sldId="2147484346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856004355" sldId="2147484347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097923408" sldId="2147484348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611757400" sldId="2147484349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714839749" sldId="2147484350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768591033" sldId="2147484351"/>
          </pc:sldLayoutMkLst>
        </pc:sldLayoutChg>
      </pc:sldMasterChg>
    </pc:docChg>
  </pc:docChgLst>
  <pc:docChgLst>
    <pc:chgData name="Pavi Vino" userId="671bf49e6e67bcb0" providerId="LiveId" clId="{5CA5A687-4113-4583-B8BB-C4E8226137CF}"/>
    <pc:docChg chg="undo custSel modSld">
      <pc:chgData name="Pavi Vino" userId="671bf49e6e67bcb0" providerId="LiveId" clId="{5CA5A687-4113-4583-B8BB-C4E8226137CF}" dt="2025-02-28T17:10:41.401" v="266" actId="27636"/>
      <pc:docMkLst>
        <pc:docMk/>
      </pc:docMkLst>
      <pc:sldChg chg="modSp mod">
        <pc:chgData name="Pavi Vino" userId="671bf49e6e67bcb0" providerId="LiveId" clId="{5CA5A687-4113-4583-B8BB-C4E8226137CF}" dt="2025-02-28T17:10:41.401" v="266" actId="27636"/>
        <pc:sldMkLst>
          <pc:docMk/>
          <pc:sldMk cId="784261699" sldId="260"/>
        </pc:sldMkLst>
        <pc:spChg chg="mod">
          <ac:chgData name="Pavi Vino" userId="671bf49e6e67bcb0" providerId="LiveId" clId="{5CA5A687-4113-4583-B8BB-C4E8226137CF}" dt="2025-02-28T17:10:41.401" v="266" actId="27636"/>
          <ac:spMkLst>
            <pc:docMk/>
            <pc:sldMk cId="784261699" sldId="260"/>
            <ac:spMk id="3" creationId="{1329EB52-DB2A-8953-B690-F3F278980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8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6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5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3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1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83AF14-C550-4E97-99A0-62D63C52BC1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  <p:sldLayoutId id="2147484350" r:id="rId16"/>
    <p:sldLayoutId id="21474843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ipr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pro25.wordpress.com/" TargetMode="External"/><Relationship Id="rId2" Type="http://schemas.openxmlformats.org/officeDocument/2006/relationships/hyperlink" Target="https://1drv.ms/i/c/671bf49e6e67bcb0/ERK3Vr7biMJGmbStDvFZy5MB3vkkpfT7OJUGZoowdLKerw?e=R4Da3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D6-333C-D882-8AA8-AEC3E148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792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Crafting &amp; Compelling Website Analysis, Audit and Recommendations</a:t>
            </a:r>
            <a:endParaRPr lang="en-IN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2B62D-6CAA-776F-64D3-FEB10897F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9" y="3628103"/>
            <a:ext cx="2552018" cy="14748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7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2770-85FA-5BD3-44DF-FAF07D5C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715"/>
            <a:ext cx="10515600" cy="3401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13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E6D26-6BBC-986C-937D-61BE6AB6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23" y="668595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2D0-37B0-C940-5EC4-BA6234D1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33A0-7401-61DD-C56F-E12D4E3B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https://www.wipro.com/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this Web Presence Project.</a:t>
            </a:r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Wipro 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Wipro Established in 1945 at Amalner, a small town in Western India and thereafter forayed into soaps and other consumer care products.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Wipro product and services are Application, Artificial Intelligence, Business Process, Cloud, Consulting, Cybersecurity, Data &amp; Analytics, Digital Experiences, Engineering, Sustainability.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3A557-084B-15F8-162F-CDA61ACD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C23F-FAF3-B84B-2A31-7F0C1CDC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Service Descriptions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05E1-ABBF-C638-843A-ABCE82AF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 economic value that is ecologically sustainable, socially responsible, and based on bedrock of good governance.</a:t>
            </a: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Experience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manage personalized user experience across all channels, devices, and touchpoints throughout the user journey.</a:t>
            </a:r>
          </a:p>
          <a:p>
            <a:pPr marL="0" indent="0">
              <a:buNone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Analytics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 customized industry-Specific analytics solutions, which facilitate insights-driven decision-making.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6003-5A30-3AB8-A69A-5FD7EA7C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85048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BF3B-9C2F-1F69-7321-D61CA21A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Platform Identification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9E35-B953-4DA7-48A2-3E104D9D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: The website is developed on WordPress.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E5434-CF27-ED44-758E-B656F410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3DE1-EC84-39CC-1556-7AA372A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Testing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081B-9D63-9BBC-1852-5B3343A8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Implementation.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Intensive.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Testing Limitations.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Challenges.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 for Certain Elements.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B8E36-6AD6-9C1E-6C0F-87632704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0B2-0010-F5FE-F9FF-B4BAEB63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Website Mistakes Identification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EB52-DB2A-8953-B690-F3F27898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8397"/>
          </a:xfrm>
        </p:spPr>
        <p:txBody>
          <a:bodyPr>
            <a:normAutofit fontScale="550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Mobile Responsiveness: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Ensure the website adapts seamlessly to various mobile devices for an optimal user experience.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Navigation: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Streamline the menu structure to help users find information quickly and efficiently.</a:t>
            </a: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Loading Speeds: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images and minify code to reduce page load times, improving user retention.</a:t>
            </a: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Incorporate features that support users with disabilities, ensuring compliance with accessibility standards.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Visual Consistency: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Maintain a uniform design with consistent fonts and colors to create a cohesive brand identity.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0BB2-B70F-9738-F98E-74D5EC8A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9" y="85048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6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8E8D-61AB-B7E3-D316-4CAF161F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Best Practices List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00E-C2C6-4DE4-ABB3-0FFDA377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 and Navigation.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Load Speed.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 Generation and Conversion Optimization.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Data Privacy.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continuous Optimization..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1F6A-8258-E9FC-96CD-C6147C81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" y="810066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14AB-4AEA-70FE-DE0F-3B8FFF86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4FC-11C2-112B-2E1D-FD08D722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Global businesses through cutting-edge technology, consulting, and business process services.</a:t>
            </a:r>
          </a:p>
          <a:p>
            <a:pPr marL="0" indent="0">
              <a:buNone/>
            </a:pP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 :</a:t>
            </a: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</a:t>
            </a:r>
            <a:endParaRPr lang="en-IN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https://wipro25.wordpress.com/</a:t>
            </a:r>
            <a:endParaRPr 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CB31-8158-10B9-A4FC-7A3F0471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0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807B-D44E-9311-0434-C1377AF1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6C4F-2A35-55D8-4300-79DE6C64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642"/>
            <a:ext cx="10515600" cy="4190847"/>
          </a:xfrm>
        </p:spPr>
        <p:txBody>
          <a:bodyPr>
            <a:normAutofit lnSpcReduction="10000"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successfully demonstrated the essential aspects of Data &amp; Analytics and website design, focusing on Crafting &amp; Compelling online presence for Wipro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fundamentals of Data &amp; Analytics, identifying key design principles, and applying best practices.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have crafted a landing page that effectively showcases Wipro Data &amp; Analytics, aiming to generate leads and enhance brand awareness.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actionable insights and design recommendations provided will contribute to the continuous improvement and optimization of Wipro Data &amp; Analytics presences.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A0C7D-2FE6-C185-CB3B-1951BC2F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" y="550605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446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Crafting &amp; Compelling Website Analysis, Audit and Recommendations</vt:lpstr>
      <vt:lpstr>Company Selection</vt:lpstr>
      <vt:lpstr>Product and Service Descriptions</vt:lpstr>
      <vt:lpstr>Website Platform Identification</vt:lpstr>
      <vt:lpstr>Responsive Design Testing</vt:lpstr>
      <vt:lpstr>       Website Mistakes Identification</vt:lpstr>
      <vt:lpstr> Website Best Practices List</vt:lpstr>
      <vt:lpstr>Landing Page Design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 Vino</dc:creator>
  <cp:lastModifiedBy>Pavi Vino</cp:lastModifiedBy>
  <cp:revision>1</cp:revision>
  <dcterms:created xsi:type="dcterms:W3CDTF">2024-09-28T06:20:18Z</dcterms:created>
  <dcterms:modified xsi:type="dcterms:W3CDTF">2025-02-28T17:10:47Z</dcterms:modified>
</cp:coreProperties>
</file>