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5" r:id="rId1"/>
  </p:sldMasterIdLst>
  <p:notesMasterIdLst>
    <p:notesMasterId r:id="rId16"/>
  </p:notesMasterIdLst>
  <p:sldIdLst>
    <p:sldId id="256" r:id="rId2"/>
    <p:sldId id="257" r:id="rId3"/>
    <p:sldId id="258" r:id="rId4"/>
    <p:sldId id="262" r:id="rId5"/>
    <p:sldId id="260" r:id="rId6"/>
    <p:sldId id="263" r:id="rId7"/>
    <p:sldId id="264" r:id="rId8"/>
    <p:sldId id="265" r:id="rId9"/>
    <p:sldId id="259" r:id="rId10"/>
    <p:sldId id="266" r:id="rId11"/>
    <p:sldId id="267" r:id="rId12"/>
    <p:sldId id="272"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99841"/>
    <a:srgbClr val="5380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BB3ABB-C577-4E0D-A0C7-0FD0F6408B71}" v="5" dt="2024-10-23T14:54:15.1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vi Vino" userId="671bf49e6e67bcb0" providerId="LiveId" clId="{62154FE3-E5D0-4570-8E3E-CA61D81687DD}"/>
    <pc:docChg chg="undo redo custSel addSld delSld modSld sldOrd">
      <pc:chgData name="Pavi Vino" userId="671bf49e6e67bcb0" providerId="LiveId" clId="{62154FE3-E5D0-4570-8E3E-CA61D81687DD}" dt="2024-10-14T06:23:28.823" v="14143" actId="20577"/>
      <pc:docMkLst>
        <pc:docMk/>
      </pc:docMkLst>
      <pc:sldChg chg="addSp delSp modSp mod modTransition">
        <pc:chgData name="Pavi Vino" userId="671bf49e6e67bcb0" providerId="LiveId" clId="{62154FE3-E5D0-4570-8E3E-CA61D81687DD}" dt="2024-10-12T07:13:21.071" v="13992" actId="1076"/>
        <pc:sldMkLst>
          <pc:docMk/>
          <pc:sldMk cId="1512728742" sldId="256"/>
        </pc:sldMkLst>
        <pc:spChg chg="add mod">
          <ac:chgData name="Pavi Vino" userId="671bf49e6e67bcb0" providerId="LiveId" clId="{62154FE3-E5D0-4570-8E3E-CA61D81687DD}" dt="2024-10-12T07:13:21.071" v="13992" actId="1076"/>
          <ac:spMkLst>
            <pc:docMk/>
            <pc:sldMk cId="1512728742" sldId="256"/>
            <ac:spMk id="4" creationId="{B799340C-CBBF-D33A-62E8-41D00CE4D933}"/>
          </ac:spMkLst>
        </pc:spChg>
      </pc:sldChg>
      <pc:sldChg chg="addSp delSp modSp mod modTransition">
        <pc:chgData name="Pavi Vino" userId="671bf49e6e67bcb0" providerId="LiveId" clId="{62154FE3-E5D0-4570-8E3E-CA61D81687DD}" dt="2024-10-12T07:15:53.436" v="14055" actId="20577"/>
        <pc:sldMkLst>
          <pc:docMk/>
          <pc:sldMk cId="552682961" sldId="257"/>
        </pc:sldMkLst>
        <pc:spChg chg="mod">
          <ac:chgData name="Pavi Vino" userId="671bf49e6e67bcb0" providerId="LiveId" clId="{62154FE3-E5D0-4570-8E3E-CA61D81687DD}" dt="2024-10-12T06:46:29.524" v="13594" actId="20577"/>
          <ac:spMkLst>
            <pc:docMk/>
            <pc:sldMk cId="552682961" sldId="257"/>
            <ac:spMk id="2" creationId="{A7AB3ED1-4234-FF25-F056-2650FBDB36D3}"/>
          </ac:spMkLst>
        </pc:spChg>
        <pc:spChg chg="mod">
          <ac:chgData name="Pavi Vino" userId="671bf49e6e67bcb0" providerId="LiveId" clId="{62154FE3-E5D0-4570-8E3E-CA61D81687DD}" dt="2024-10-12T07:15:53.436" v="14055" actId="20577"/>
          <ac:spMkLst>
            <pc:docMk/>
            <pc:sldMk cId="552682961" sldId="257"/>
            <ac:spMk id="3" creationId="{AE9147AD-034B-DD95-5D79-A4F26E63B46F}"/>
          </ac:spMkLst>
        </pc:spChg>
        <pc:picChg chg="add mod">
          <ac:chgData name="Pavi Vino" userId="671bf49e6e67bcb0" providerId="LiveId" clId="{62154FE3-E5D0-4570-8E3E-CA61D81687DD}" dt="2024-10-10T13:23:34.666" v="11509" actId="1076"/>
          <ac:picMkLst>
            <pc:docMk/>
            <pc:sldMk cId="552682961" sldId="257"/>
            <ac:picMk id="7" creationId="{AE0FE4F5-054C-9390-70B8-67294C221805}"/>
          </ac:picMkLst>
        </pc:picChg>
      </pc:sldChg>
      <pc:sldChg chg="addSp delSp modSp new mod modTransition">
        <pc:chgData name="Pavi Vino" userId="671bf49e6e67bcb0" providerId="LiveId" clId="{62154FE3-E5D0-4570-8E3E-CA61D81687DD}" dt="2024-10-14T05:25:51.700" v="14057" actId="1076"/>
        <pc:sldMkLst>
          <pc:docMk/>
          <pc:sldMk cId="3418988055" sldId="258"/>
        </pc:sldMkLst>
        <pc:spChg chg="mod">
          <ac:chgData name="Pavi Vino" userId="671bf49e6e67bcb0" providerId="LiveId" clId="{62154FE3-E5D0-4570-8E3E-CA61D81687DD}" dt="2024-10-12T06:46:37.150" v="13600" actId="403"/>
          <ac:spMkLst>
            <pc:docMk/>
            <pc:sldMk cId="3418988055" sldId="258"/>
            <ac:spMk id="2" creationId="{27D4F644-9181-BD3B-3D98-1994934AAA5A}"/>
          </ac:spMkLst>
        </pc:spChg>
        <pc:spChg chg="add mod">
          <ac:chgData name="Pavi Vino" userId="671bf49e6e67bcb0" providerId="LiveId" clId="{62154FE3-E5D0-4570-8E3E-CA61D81687DD}" dt="2024-10-12T06:54:49.699" v="13719" actId="14100"/>
          <ac:spMkLst>
            <pc:docMk/>
            <pc:sldMk cId="3418988055" sldId="258"/>
            <ac:spMk id="4" creationId="{8A6389DE-A5EA-9759-B962-0D118E7372C4}"/>
          </ac:spMkLst>
        </pc:spChg>
        <pc:spChg chg="add mod">
          <ac:chgData name="Pavi Vino" userId="671bf49e6e67bcb0" providerId="LiveId" clId="{62154FE3-E5D0-4570-8E3E-CA61D81687DD}" dt="2024-10-12T06:54:46.963" v="13718" actId="14100"/>
          <ac:spMkLst>
            <pc:docMk/>
            <pc:sldMk cId="3418988055" sldId="258"/>
            <ac:spMk id="5" creationId="{1253727A-8643-6548-3470-6AA257E21134}"/>
          </ac:spMkLst>
        </pc:spChg>
        <pc:spChg chg="add mod">
          <ac:chgData name="Pavi Vino" userId="671bf49e6e67bcb0" providerId="LiveId" clId="{62154FE3-E5D0-4570-8E3E-CA61D81687DD}" dt="2024-10-12T06:54:44.463" v="13717" actId="14100"/>
          <ac:spMkLst>
            <pc:docMk/>
            <pc:sldMk cId="3418988055" sldId="258"/>
            <ac:spMk id="6" creationId="{9CE296C7-AB10-BD24-A2E9-6A384E505908}"/>
          </ac:spMkLst>
        </pc:spChg>
        <pc:picChg chg="add mod">
          <ac:chgData name="Pavi Vino" userId="671bf49e6e67bcb0" providerId="LiveId" clId="{62154FE3-E5D0-4570-8E3E-CA61D81687DD}" dt="2024-10-14T05:25:51.700" v="14057" actId="1076"/>
          <ac:picMkLst>
            <pc:docMk/>
            <pc:sldMk cId="3418988055" sldId="258"/>
            <ac:picMk id="13" creationId="{CCC65BBD-6677-ABAE-D69F-E736682C96FB}"/>
          </ac:picMkLst>
        </pc:picChg>
        <pc:picChg chg="add mod">
          <ac:chgData name="Pavi Vino" userId="671bf49e6e67bcb0" providerId="LiveId" clId="{62154FE3-E5D0-4570-8E3E-CA61D81687DD}" dt="2024-10-12T06:54:20.756" v="13711" actId="14100"/>
          <ac:picMkLst>
            <pc:docMk/>
            <pc:sldMk cId="3418988055" sldId="258"/>
            <ac:picMk id="15" creationId="{AB6ED9C6-F12C-EFB6-BCA7-8D272FA97EA0}"/>
          </ac:picMkLst>
        </pc:picChg>
        <pc:picChg chg="add mod">
          <ac:chgData name="Pavi Vino" userId="671bf49e6e67bcb0" providerId="LiveId" clId="{62154FE3-E5D0-4570-8E3E-CA61D81687DD}" dt="2024-10-12T06:54:37.297" v="13715" actId="14100"/>
          <ac:picMkLst>
            <pc:docMk/>
            <pc:sldMk cId="3418988055" sldId="258"/>
            <ac:picMk id="17" creationId="{9248C4D6-2026-ABD7-CA18-CF6DCAC2AFE7}"/>
          </ac:picMkLst>
        </pc:picChg>
        <pc:picChg chg="add mod">
          <ac:chgData name="Pavi Vino" userId="671bf49e6e67bcb0" providerId="LiveId" clId="{62154FE3-E5D0-4570-8E3E-CA61D81687DD}" dt="2024-10-12T06:22:16.793" v="13433" actId="1076"/>
          <ac:picMkLst>
            <pc:docMk/>
            <pc:sldMk cId="3418988055" sldId="258"/>
            <ac:picMk id="21" creationId="{86E932B2-290B-5913-F7F7-54A15527F7CB}"/>
          </ac:picMkLst>
        </pc:picChg>
      </pc:sldChg>
      <pc:sldChg chg="addSp delSp modSp new mod ord modTransition">
        <pc:chgData name="Pavi Vino" userId="671bf49e6e67bcb0" providerId="LiveId" clId="{62154FE3-E5D0-4570-8E3E-CA61D81687DD}" dt="2024-10-14T06:19:05.432" v="14139" actId="403"/>
        <pc:sldMkLst>
          <pc:docMk/>
          <pc:sldMk cId="3756859453" sldId="259"/>
        </pc:sldMkLst>
        <pc:spChg chg="mod">
          <ac:chgData name="Pavi Vino" userId="671bf49e6e67bcb0" providerId="LiveId" clId="{62154FE3-E5D0-4570-8E3E-CA61D81687DD}" dt="2024-10-12T05:29:06.952" v="12860" actId="207"/>
          <ac:spMkLst>
            <pc:docMk/>
            <pc:sldMk cId="3756859453" sldId="259"/>
            <ac:spMk id="2" creationId="{2F641BEB-566C-14E3-3029-A4237F0EBC62}"/>
          </ac:spMkLst>
        </pc:spChg>
        <pc:spChg chg="mod">
          <ac:chgData name="Pavi Vino" userId="671bf49e6e67bcb0" providerId="LiveId" clId="{62154FE3-E5D0-4570-8E3E-CA61D81687DD}" dt="2024-10-14T06:19:05.432" v="14139" actId="403"/>
          <ac:spMkLst>
            <pc:docMk/>
            <pc:sldMk cId="3756859453" sldId="259"/>
            <ac:spMk id="3" creationId="{20245E5A-B08C-E889-9E77-7D2B98A26B14}"/>
          </ac:spMkLst>
        </pc:spChg>
        <pc:picChg chg="add mod">
          <ac:chgData name="Pavi Vino" userId="671bf49e6e67bcb0" providerId="LiveId" clId="{62154FE3-E5D0-4570-8E3E-CA61D81687DD}" dt="2024-10-12T06:21:56.853" v="13427" actId="1076"/>
          <ac:picMkLst>
            <pc:docMk/>
            <pc:sldMk cId="3756859453" sldId="259"/>
            <ac:picMk id="6" creationId="{3666C95E-AFED-5D5A-81E0-AD1C0561BA32}"/>
          </ac:picMkLst>
        </pc:picChg>
      </pc:sldChg>
      <pc:sldChg chg="addSp delSp modSp new mod ord modTransition">
        <pc:chgData name="Pavi Vino" userId="671bf49e6e67bcb0" providerId="LiveId" clId="{62154FE3-E5D0-4570-8E3E-CA61D81687DD}" dt="2024-10-12T06:56:56.940" v="13758" actId="404"/>
        <pc:sldMkLst>
          <pc:docMk/>
          <pc:sldMk cId="3904367240" sldId="260"/>
        </pc:sldMkLst>
        <pc:spChg chg="mod">
          <ac:chgData name="Pavi Vino" userId="671bf49e6e67bcb0" providerId="LiveId" clId="{62154FE3-E5D0-4570-8E3E-CA61D81687DD}" dt="2024-10-12T05:28:56.705" v="12856" actId="207"/>
          <ac:spMkLst>
            <pc:docMk/>
            <pc:sldMk cId="3904367240" sldId="260"/>
            <ac:spMk id="2" creationId="{45D90C90-1F13-92CE-A607-D2C106F20860}"/>
          </ac:spMkLst>
        </pc:spChg>
        <pc:spChg chg="add mod">
          <ac:chgData name="Pavi Vino" userId="671bf49e6e67bcb0" providerId="LiveId" clId="{62154FE3-E5D0-4570-8E3E-CA61D81687DD}" dt="2024-10-12T06:56:37.685" v="13753" actId="2711"/>
          <ac:spMkLst>
            <pc:docMk/>
            <pc:sldMk cId="3904367240" sldId="260"/>
            <ac:spMk id="3" creationId="{7E89A21B-864C-EAF4-4416-02B96E296C44}"/>
          </ac:spMkLst>
        </pc:spChg>
        <pc:spChg chg="add mod">
          <ac:chgData name="Pavi Vino" userId="671bf49e6e67bcb0" providerId="LiveId" clId="{62154FE3-E5D0-4570-8E3E-CA61D81687DD}" dt="2024-10-12T06:56:56.940" v="13758" actId="404"/>
          <ac:spMkLst>
            <pc:docMk/>
            <pc:sldMk cId="3904367240" sldId="260"/>
            <ac:spMk id="4" creationId="{0C44B69C-FFCD-9FC1-39C8-5A20B872AC58}"/>
          </ac:spMkLst>
        </pc:spChg>
        <pc:picChg chg="add mod">
          <ac:chgData name="Pavi Vino" userId="671bf49e6e67bcb0" providerId="LiveId" clId="{62154FE3-E5D0-4570-8E3E-CA61D81687DD}" dt="2024-10-12T06:22:08.407" v="13431" actId="1076"/>
          <ac:picMkLst>
            <pc:docMk/>
            <pc:sldMk cId="3904367240" sldId="260"/>
            <ac:picMk id="6" creationId="{56B552B8-0EEF-63BE-16C5-1B0695B4E843}"/>
          </ac:picMkLst>
        </pc:picChg>
      </pc:sldChg>
      <pc:sldChg chg="addSp delSp modSp new del mod">
        <pc:chgData name="Pavi Vino" userId="671bf49e6e67bcb0" providerId="LiveId" clId="{62154FE3-E5D0-4570-8E3E-CA61D81687DD}" dt="2024-10-06T12:27:43.981" v="837" actId="2696"/>
        <pc:sldMkLst>
          <pc:docMk/>
          <pc:sldMk cId="3967600317" sldId="261"/>
        </pc:sldMkLst>
      </pc:sldChg>
      <pc:sldChg chg="new del">
        <pc:chgData name="Pavi Vino" userId="671bf49e6e67bcb0" providerId="LiveId" clId="{62154FE3-E5D0-4570-8E3E-CA61D81687DD}" dt="2024-10-06T12:20:21.776" v="827" actId="680"/>
        <pc:sldMkLst>
          <pc:docMk/>
          <pc:sldMk cId="25659220" sldId="262"/>
        </pc:sldMkLst>
      </pc:sldChg>
      <pc:sldChg chg="addSp delSp modSp new mod modTransition">
        <pc:chgData name="Pavi Vino" userId="671bf49e6e67bcb0" providerId="LiveId" clId="{62154FE3-E5D0-4570-8E3E-CA61D81687DD}" dt="2024-10-12T06:56:06.325" v="13736" actId="20577"/>
        <pc:sldMkLst>
          <pc:docMk/>
          <pc:sldMk cId="4043074978" sldId="262"/>
        </pc:sldMkLst>
        <pc:spChg chg="mod">
          <ac:chgData name="Pavi Vino" userId="671bf49e6e67bcb0" providerId="LiveId" clId="{62154FE3-E5D0-4570-8E3E-CA61D81687DD}" dt="2024-10-12T06:46:21.153" v="13591" actId="20577"/>
          <ac:spMkLst>
            <pc:docMk/>
            <pc:sldMk cId="4043074978" sldId="262"/>
            <ac:spMk id="2" creationId="{0FE586F4-4E31-8F7C-C68A-6D4DFEE94E9C}"/>
          </ac:spMkLst>
        </pc:spChg>
        <pc:spChg chg="add mod">
          <ac:chgData name="Pavi Vino" userId="671bf49e6e67bcb0" providerId="LiveId" clId="{62154FE3-E5D0-4570-8E3E-CA61D81687DD}" dt="2024-10-12T06:56:06.325" v="13736" actId="20577"/>
          <ac:spMkLst>
            <pc:docMk/>
            <pc:sldMk cId="4043074978" sldId="262"/>
            <ac:spMk id="4" creationId="{B99B69E1-581B-9941-4337-7BB2089F5003}"/>
          </ac:spMkLst>
        </pc:spChg>
        <pc:picChg chg="add mod">
          <ac:chgData name="Pavi Vino" userId="671bf49e6e67bcb0" providerId="LiveId" clId="{62154FE3-E5D0-4570-8E3E-CA61D81687DD}" dt="2024-10-12T06:22:14.681" v="13432" actId="1076"/>
          <ac:picMkLst>
            <pc:docMk/>
            <pc:sldMk cId="4043074978" sldId="262"/>
            <ac:picMk id="6" creationId="{8B5DF494-FF3E-ED24-665F-B2291E58662C}"/>
          </ac:picMkLst>
        </pc:picChg>
      </pc:sldChg>
      <pc:sldChg chg="addSp delSp modSp new mod modTransition">
        <pc:chgData name="Pavi Vino" userId="671bf49e6e67bcb0" providerId="LiveId" clId="{62154FE3-E5D0-4570-8E3E-CA61D81687DD}" dt="2024-10-12T06:57:40.567" v="13763" actId="1076"/>
        <pc:sldMkLst>
          <pc:docMk/>
          <pc:sldMk cId="3811687175" sldId="263"/>
        </pc:sldMkLst>
        <pc:spChg chg="mod">
          <ac:chgData name="Pavi Vino" userId="671bf49e6e67bcb0" providerId="LiveId" clId="{62154FE3-E5D0-4570-8E3E-CA61D81687DD}" dt="2024-10-12T05:28:59.442" v="12857" actId="207"/>
          <ac:spMkLst>
            <pc:docMk/>
            <pc:sldMk cId="3811687175" sldId="263"/>
            <ac:spMk id="2" creationId="{E1A40868-C7A6-90BB-0E12-0D4CCEA5F389}"/>
          </ac:spMkLst>
        </pc:spChg>
        <pc:graphicFrameChg chg="add mod modGraphic">
          <ac:chgData name="Pavi Vino" userId="671bf49e6e67bcb0" providerId="LiveId" clId="{62154FE3-E5D0-4570-8E3E-CA61D81687DD}" dt="2024-10-12T06:57:33.151" v="13761" actId="1076"/>
          <ac:graphicFrameMkLst>
            <pc:docMk/>
            <pc:sldMk cId="3811687175" sldId="263"/>
            <ac:graphicFrameMk id="8" creationId="{869FE0F0-C4F9-1C6A-1892-E031D84820DA}"/>
          </ac:graphicFrameMkLst>
        </pc:graphicFrameChg>
        <pc:graphicFrameChg chg="add mod modGraphic">
          <ac:chgData name="Pavi Vino" userId="671bf49e6e67bcb0" providerId="LiveId" clId="{62154FE3-E5D0-4570-8E3E-CA61D81687DD}" dt="2024-10-12T06:57:37.870" v="13762" actId="1076"/>
          <ac:graphicFrameMkLst>
            <pc:docMk/>
            <pc:sldMk cId="3811687175" sldId="263"/>
            <ac:graphicFrameMk id="13" creationId="{DD795E2C-645E-00F2-04C0-88D8EEE02C82}"/>
          </ac:graphicFrameMkLst>
        </pc:graphicFrameChg>
        <pc:graphicFrameChg chg="add mod modGraphic">
          <ac:chgData name="Pavi Vino" userId="671bf49e6e67bcb0" providerId="LiveId" clId="{62154FE3-E5D0-4570-8E3E-CA61D81687DD}" dt="2024-10-12T06:57:40.567" v="13763" actId="1076"/>
          <ac:graphicFrameMkLst>
            <pc:docMk/>
            <pc:sldMk cId="3811687175" sldId="263"/>
            <ac:graphicFrameMk id="14" creationId="{4C70639A-D3A5-117A-EDDD-7558F22F4EAE}"/>
          </ac:graphicFrameMkLst>
        </pc:graphicFrameChg>
        <pc:picChg chg="add mod">
          <ac:chgData name="Pavi Vino" userId="671bf49e6e67bcb0" providerId="LiveId" clId="{62154FE3-E5D0-4570-8E3E-CA61D81687DD}" dt="2024-10-12T06:22:06.048" v="13430" actId="1076"/>
          <ac:picMkLst>
            <pc:docMk/>
            <pc:sldMk cId="3811687175" sldId="263"/>
            <ac:picMk id="5" creationId="{B7E4FC5A-2347-6210-7769-C74C84A8F8A4}"/>
          </ac:picMkLst>
        </pc:picChg>
      </pc:sldChg>
      <pc:sldChg chg="addSp delSp modSp new mod modTransition">
        <pc:chgData name="Pavi Vino" userId="671bf49e6e67bcb0" providerId="LiveId" clId="{62154FE3-E5D0-4570-8E3E-CA61D81687DD}" dt="2024-10-14T06:23:28.823" v="14143" actId="20577"/>
        <pc:sldMkLst>
          <pc:docMk/>
          <pc:sldMk cId="15714360" sldId="264"/>
        </pc:sldMkLst>
        <pc:spChg chg="mod">
          <ac:chgData name="Pavi Vino" userId="671bf49e6e67bcb0" providerId="LiveId" clId="{62154FE3-E5D0-4570-8E3E-CA61D81687DD}" dt="2024-10-12T06:57:49.982" v="13765" actId="14100"/>
          <ac:spMkLst>
            <pc:docMk/>
            <pc:sldMk cId="15714360" sldId="264"/>
            <ac:spMk id="2" creationId="{BF3A4292-C258-0A15-C78B-3DB2384A75F2}"/>
          </ac:spMkLst>
        </pc:spChg>
        <pc:spChg chg="mod">
          <ac:chgData name="Pavi Vino" userId="671bf49e6e67bcb0" providerId="LiveId" clId="{62154FE3-E5D0-4570-8E3E-CA61D81687DD}" dt="2024-10-14T06:23:28.823" v="14143" actId="20577"/>
          <ac:spMkLst>
            <pc:docMk/>
            <pc:sldMk cId="15714360" sldId="264"/>
            <ac:spMk id="3" creationId="{D76FF317-308A-83B0-E3C4-CE57C712783A}"/>
          </ac:spMkLst>
        </pc:spChg>
        <pc:picChg chg="add mod">
          <ac:chgData name="Pavi Vino" userId="671bf49e6e67bcb0" providerId="LiveId" clId="{62154FE3-E5D0-4570-8E3E-CA61D81687DD}" dt="2024-10-12T06:22:03.132" v="13429" actId="1076"/>
          <ac:picMkLst>
            <pc:docMk/>
            <pc:sldMk cId="15714360" sldId="264"/>
            <ac:picMk id="6" creationId="{0045132D-6924-BDEA-667F-FC6753AECD1E}"/>
          </ac:picMkLst>
        </pc:picChg>
      </pc:sldChg>
      <pc:sldChg chg="addSp delSp modSp new mod modTransition">
        <pc:chgData name="Pavi Vino" userId="671bf49e6e67bcb0" providerId="LiveId" clId="{62154FE3-E5D0-4570-8E3E-CA61D81687DD}" dt="2024-10-14T06:18:28.768" v="14118" actId="2711"/>
        <pc:sldMkLst>
          <pc:docMk/>
          <pc:sldMk cId="940726734" sldId="265"/>
        </pc:sldMkLst>
        <pc:spChg chg="mod">
          <ac:chgData name="Pavi Vino" userId="671bf49e6e67bcb0" providerId="LiveId" clId="{62154FE3-E5D0-4570-8E3E-CA61D81687DD}" dt="2024-10-12T06:47:12.039" v="13604" actId="14100"/>
          <ac:spMkLst>
            <pc:docMk/>
            <pc:sldMk cId="940726734" sldId="265"/>
            <ac:spMk id="2" creationId="{85A6364D-9FDE-EB4C-E363-FB08F0FD0D79}"/>
          </ac:spMkLst>
        </pc:spChg>
        <pc:spChg chg="mod">
          <ac:chgData name="Pavi Vino" userId="671bf49e6e67bcb0" providerId="LiveId" clId="{62154FE3-E5D0-4570-8E3E-CA61D81687DD}" dt="2024-10-14T06:18:28.768" v="14118" actId="2711"/>
          <ac:spMkLst>
            <pc:docMk/>
            <pc:sldMk cId="940726734" sldId="265"/>
            <ac:spMk id="3" creationId="{67F80232-B96F-C788-1B78-AE8507B38196}"/>
          </ac:spMkLst>
        </pc:spChg>
        <pc:picChg chg="add mod">
          <ac:chgData name="Pavi Vino" userId="671bf49e6e67bcb0" providerId="LiveId" clId="{62154FE3-E5D0-4570-8E3E-CA61D81687DD}" dt="2024-10-12T06:21:59.727" v="13428" actId="1076"/>
          <ac:picMkLst>
            <pc:docMk/>
            <pc:sldMk cId="940726734" sldId="265"/>
            <ac:picMk id="6" creationId="{A5A8879F-0EFA-E31C-20BA-6ACA798DFAF2}"/>
          </ac:picMkLst>
        </pc:picChg>
      </pc:sldChg>
      <pc:sldChg chg="addSp delSp modSp new mod modTransition">
        <pc:chgData name="Pavi Vino" userId="671bf49e6e67bcb0" providerId="LiveId" clId="{62154FE3-E5D0-4570-8E3E-CA61D81687DD}" dt="2024-10-12T06:47:26.131" v="13607" actId="14100"/>
        <pc:sldMkLst>
          <pc:docMk/>
          <pc:sldMk cId="1913770595" sldId="266"/>
        </pc:sldMkLst>
        <pc:spChg chg="mod">
          <ac:chgData name="Pavi Vino" userId="671bf49e6e67bcb0" providerId="LiveId" clId="{62154FE3-E5D0-4570-8E3E-CA61D81687DD}" dt="2024-10-12T06:47:26.131" v="13607" actId="14100"/>
          <ac:spMkLst>
            <pc:docMk/>
            <pc:sldMk cId="1913770595" sldId="266"/>
            <ac:spMk id="2" creationId="{0E4D676C-BFFC-9C67-A1A4-40BD9E3A6668}"/>
          </ac:spMkLst>
        </pc:spChg>
        <pc:spChg chg="add mod">
          <ac:chgData name="Pavi Vino" userId="671bf49e6e67bcb0" providerId="LiveId" clId="{62154FE3-E5D0-4570-8E3E-CA61D81687DD}" dt="2024-10-12T05:47:20.644" v="13111" actId="14861"/>
          <ac:spMkLst>
            <pc:docMk/>
            <pc:sldMk cId="1913770595" sldId="266"/>
            <ac:spMk id="8" creationId="{26ED6B04-55E0-679A-922C-F679711C288B}"/>
          </ac:spMkLst>
        </pc:spChg>
        <pc:spChg chg="add mod">
          <ac:chgData name="Pavi Vino" userId="671bf49e6e67bcb0" providerId="LiveId" clId="{62154FE3-E5D0-4570-8E3E-CA61D81687DD}" dt="2024-10-12T05:47:20.644" v="13111" actId="14861"/>
          <ac:spMkLst>
            <pc:docMk/>
            <pc:sldMk cId="1913770595" sldId="266"/>
            <ac:spMk id="9" creationId="{684BFE2C-7058-4B27-DBA9-87E66EC198D7}"/>
          </ac:spMkLst>
        </pc:spChg>
        <pc:spChg chg="add mod">
          <ac:chgData name="Pavi Vino" userId="671bf49e6e67bcb0" providerId="LiveId" clId="{62154FE3-E5D0-4570-8E3E-CA61D81687DD}" dt="2024-10-12T05:47:20.644" v="13111" actId="14861"/>
          <ac:spMkLst>
            <pc:docMk/>
            <pc:sldMk cId="1913770595" sldId="266"/>
            <ac:spMk id="10" creationId="{4028C1FB-200D-BEC7-D8F1-B4880FB8DEEC}"/>
          </ac:spMkLst>
        </pc:spChg>
        <pc:picChg chg="add mod">
          <ac:chgData name="Pavi Vino" userId="671bf49e6e67bcb0" providerId="LiveId" clId="{62154FE3-E5D0-4570-8E3E-CA61D81687DD}" dt="2024-10-12T06:22:29.013" v="13434" actId="1076"/>
          <ac:picMkLst>
            <pc:docMk/>
            <pc:sldMk cId="1913770595" sldId="266"/>
            <ac:picMk id="5" creationId="{0E955235-DE46-DF97-EAD2-AB9107468026}"/>
          </ac:picMkLst>
        </pc:picChg>
      </pc:sldChg>
      <pc:sldChg chg="addSp delSp modSp new mod modTransition">
        <pc:chgData name="Pavi Vino" userId="671bf49e6e67bcb0" providerId="LiveId" clId="{62154FE3-E5D0-4570-8E3E-CA61D81687DD}" dt="2024-10-12T06:47:41.684" v="13611" actId="14100"/>
        <pc:sldMkLst>
          <pc:docMk/>
          <pc:sldMk cId="695197469" sldId="267"/>
        </pc:sldMkLst>
        <pc:spChg chg="mod">
          <ac:chgData name="Pavi Vino" userId="671bf49e6e67bcb0" providerId="LiveId" clId="{62154FE3-E5D0-4570-8E3E-CA61D81687DD}" dt="2024-10-12T06:47:41.684" v="13611" actId="14100"/>
          <ac:spMkLst>
            <pc:docMk/>
            <pc:sldMk cId="695197469" sldId="267"/>
            <ac:spMk id="2" creationId="{368D61C6-854E-B5AA-EA82-CF7E7F1E7682}"/>
          </ac:spMkLst>
        </pc:spChg>
        <pc:spChg chg="add mod">
          <ac:chgData name="Pavi Vino" userId="671bf49e6e67bcb0" providerId="LiveId" clId="{62154FE3-E5D0-4570-8E3E-CA61D81687DD}" dt="2024-10-12T06:10:17.486" v="13265" actId="122"/>
          <ac:spMkLst>
            <pc:docMk/>
            <pc:sldMk cId="695197469" sldId="267"/>
            <ac:spMk id="4" creationId="{1DB8292D-5AB6-DC77-D433-3AF70546882B}"/>
          </ac:spMkLst>
        </pc:spChg>
        <pc:spChg chg="add mod">
          <ac:chgData name="Pavi Vino" userId="671bf49e6e67bcb0" providerId="LiveId" clId="{62154FE3-E5D0-4570-8E3E-CA61D81687DD}" dt="2024-10-12T06:10:20.335" v="13267" actId="122"/>
          <ac:spMkLst>
            <pc:docMk/>
            <pc:sldMk cId="695197469" sldId="267"/>
            <ac:spMk id="5" creationId="{BDBB2522-9082-DEB0-5F5D-E56D7FAD09D8}"/>
          </ac:spMkLst>
        </pc:spChg>
        <pc:spChg chg="add mod">
          <ac:chgData name="Pavi Vino" userId="671bf49e6e67bcb0" providerId="LiveId" clId="{62154FE3-E5D0-4570-8E3E-CA61D81687DD}" dt="2024-10-12T06:10:24.495" v="13269" actId="403"/>
          <ac:spMkLst>
            <pc:docMk/>
            <pc:sldMk cId="695197469" sldId="267"/>
            <ac:spMk id="6" creationId="{FC250D22-A4BE-8470-C3B9-616F5E61BD78}"/>
          </ac:spMkLst>
        </pc:spChg>
        <pc:picChg chg="add mod">
          <ac:chgData name="Pavi Vino" userId="671bf49e6e67bcb0" providerId="LiveId" clId="{62154FE3-E5D0-4570-8E3E-CA61D81687DD}" dt="2024-10-12T06:22:41.343" v="13435" actId="1076"/>
          <ac:picMkLst>
            <pc:docMk/>
            <pc:sldMk cId="695197469" sldId="267"/>
            <ac:picMk id="9" creationId="{6E5F3668-7ED9-8FAE-0563-1E68D51FF26A}"/>
          </ac:picMkLst>
        </pc:picChg>
      </pc:sldChg>
      <pc:sldChg chg="addSp delSp modSp new del mod">
        <pc:chgData name="Pavi Vino" userId="671bf49e6e67bcb0" providerId="LiveId" clId="{62154FE3-E5D0-4570-8E3E-CA61D81687DD}" dt="2024-10-10T14:02:47.428" v="12088" actId="2696"/>
        <pc:sldMkLst>
          <pc:docMk/>
          <pc:sldMk cId="2215424806" sldId="268"/>
        </pc:sldMkLst>
      </pc:sldChg>
      <pc:sldChg chg="addSp delSp modSp new mod modTransition">
        <pc:chgData name="Pavi Vino" userId="671bf49e6e67bcb0" providerId="LiveId" clId="{62154FE3-E5D0-4570-8E3E-CA61D81687DD}" dt="2024-10-12T06:58:56.211" v="13766" actId="20577"/>
        <pc:sldMkLst>
          <pc:docMk/>
          <pc:sldMk cId="3255570405" sldId="269"/>
        </pc:sldMkLst>
        <pc:spChg chg="mod">
          <ac:chgData name="Pavi Vino" userId="671bf49e6e67bcb0" providerId="LiveId" clId="{62154FE3-E5D0-4570-8E3E-CA61D81687DD}" dt="2024-10-12T06:48:15.055" v="13617" actId="14100"/>
          <ac:spMkLst>
            <pc:docMk/>
            <pc:sldMk cId="3255570405" sldId="269"/>
            <ac:spMk id="2" creationId="{C4E1943E-ED61-99FB-6209-9DFFB9BC217D}"/>
          </ac:spMkLst>
        </pc:spChg>
        <pc:spChg chg="add mod">
          <ac:chgData name="Pavi Vino" userId="671bf49e6e67bcb0" providerId="LiveId" clId="{62154FE3-E5D0-4570-8E3E-CA61D81687DD}" dt="2024-10-12T06:58:56.211" v="13766" actId="20577"/>
          <ac:spMkLst>
            <pc:docMk/>
            <pc:sldMk cId="3255570405" sldId="269"/>
            <ac:spMk id="3" creationId="{0525B9B0-E715-7E49-BC99-9505FDB457CE}"/>
          </ac:spMkLst>
        </pc:spChg>
        <pc:picChg chg="add mod">
          <ac:chgData name="Pavi Vino" userId="671bf49e6e67bcb0" providerId="LiveId" clId="{62154FE3-E5D0-4570-8E3E-CA61D81687DD}" dt="2024-10-12T06:48:21.494" v="13619" actId="1076"/>
          <ac:picMkLst>
            <pc:docMk/>
            <pc:sldMk cId="3255570405" sldId="269"/>
            <ac:picMk id="6" creationId="{EC67721F-1102-A7D0-D8E1-BD90DB4A098A}"/>
          </ac:picMkLst>
        </pc:picChg>
      </pc:sldChg>
      <pc:sldChg chg="addSp delSp modSp new mod modTransition">
        <pc:chgData name="Pavi Vino" userId="671bf49e6e67bcb0" providerId="LiveId" clId="{62154FE3-E5D0-4570-8E3E-CA61D81687DD}" dt="2024-10-12T06:42:56.511" v="13544"/>
        <pc:sldMkLst>
          <pc:docMk/>
          <pc:sldMk cId="3560355361" sldId="270"/>
        </pc:sldMkLst>
        <pc:spChg chg="mod">
          <ac:chgData name="Pavi Vino" userId="671bf49e6e67bcb0" providerId="LiveId" clId="{62154FE3-E5D0-4570-8E3E-CA61D81687DD}" dt="2024-10-10T13:35:08.187" v="11779" actId="20577"/>
          <ac:spMkLst>
            <pc:docMk/>
            <pc:sldMk cId="3560355361" sldId="270"/>
            <ac:spMk id="2" creationId="{110A690F-FD34-341F-FD79-1004D56ED8A9}"/>
          </ac:spMkLst>
        </pc:spChg>
        <pc:picChg chg="add mod">
          <ac:chgData name="Pavi Vino" userId="671bf49e6e67bcb0" providerId="LiveId" clId="{62154FE3-E5D0-4570-8E3E-CA61D81687DD}" dt="2024-10-12T06:23:58.168" v="13482" actId="1076"/>
          <ac:picMkLst>
            <pc:docMk/>
            <pc:sldMk cId="3560355361" sldId="270"/>
            <ac:picMk id="10" creationId="{40053EC8-9B30-8D03-184C-2AE7396E9AF2}"/>
          </ac:picMkLst>
        </pc:picChg>
        <pc:picChg chg="add mod">
          <ac:chgData name="Pavi Vino" userId="671bf49e6e67bcb0" providerId="LiveId" clId="{62154FE3-E5D0-4570-8E3E-CA61D81687DD}" dt="2024-10-10T13:37:26.835" v="11789" actId="1076"/>
          <ac:picMkLst>
            <pc:docMk/>
            <pc:sldMk cId="3560355361" sldId="270"/>
            <ac:picMk id="11" creationId="{2D93E2B2-D826-CBCF-CAD2-8FFA437A6C44}"/>
          </ac:picMkLst>
        </pc:picChg>
      </pc:sldChg>
      <pc:sldChg chg="addSp delSp modSp new del mod ord">
        <pc:chgData name="Pavi Vino" userId="671bf49e6e67bcb0" providerId="LiveId" clId="{62154FE3-E5D0-4570-8E3E-CA61D81687DD}" dt="2024-10-12T06:17:21.532" v="13422" actId="2696"/>
        <pc:sldMkLst>
          <pc:docMk/>
          <pc:sldMk cId="557064006" sldId="271"/>
        </pc:sldMkLst>
      </pc:sldChg>
      <pc:sldChg chg="addSp delSp modSp new del mod">
        <pc:chgData name="Pavi Vino" userId="671bf49e6e67bcb0" providerId="LiveId" clId="{62154FE3-E5D0-4570-8E3E-CA61D81687DD}" dt="2024-10-10T14:14:30.382" v="12220" actId="2696"/>
        <pc:sldMkLst>
          <pc:docMk/>
          <pc:sldMk cId="296337359" sldId="272"/>
        </pc:sldMkLst>
      </pc:sldChg>
      <pc:sldChg chg="addSp delSp modSp new del mod">
        <pc:chgData name="Pavi Vino" userId="671bf49e6e67bcb0" providerId="LiveId" clId="{62154FE3-E5D0-4570-8E3E-CA61D81687DD}" dt="2024-10-10T14:09:08.673" v="12142" actId="2696"/>
        <pc:sldMkLst>
          <pc:docMk/>
          <pc:sldMk cId="2512430747" sldId="272"/>
        </pc:sldMkLst>
      </pc:sldChg>
      <pc:sldChg chg="new del">
        <pc:chgData name="Pavi Vino" userId="671bf49e6e67bcb0" providerId="LiveId" clId="{62154FE3-E5D0-4570-8E3E-CA61D81687DD}" dt="2024-10-12T04:59:57.713" v="12660" actId="680"/>
        <pc:sldMkLst>
          <pc:docMk/>
          <pc:sldMk cId="3043937896" sldId="272"/>
        </pc:sldMkLst>
      </pc:sldChg>
      <pc:sldChg chg="addSp delSp modSp new mod modTransition">
        <pc:chgData name="Pavi Vino" userId="671bf49e6e67bcb0" providerId="LiveId" clId="{62154FE3-E5D0-4570-8E3E-CA61D81687DD}" dt="2024-10-12T07:01:38.752" v="13806" actId="20577"/>
        <pc:sldMkLst>
          <pc:docMk/>
          <pc:sldMk cId="3926252096" sldId="272"/>
        </pc:sldMkLst>
        <pc:spChg chg="mod">
          <ac:chgData name="Pavi Vino" userId="671bf49e6e67bcb0" providerId="LiveId" clId="{62154FE3-E5D0-4570-8E3E-CA61D81687DD}" dt="2024-10-12T07:01:38.752" v="13806" actId="20577"/>
          <ac:spMkLst>
            <pc:docMk/>
            <pc:sldMk cId="3926252096" sldId="272"/>
            <ac:spMk id="2" creationId="{52A9F6CE-A3BC-CA99-249C-66FB09855ACC}"/>
          </ac:spMkLst>
        </pc:spChg>
        <pc:spChg chg="add mod">
          <ac:chgData name="Pavi Vino" userId="671bf49e6e67bcb0" providerId="LiveId" clId="{62154FE3-E5D0-4570-8E3E-CA61D81687DD}" dt="2024-10-12T07:01:02.971" v="13803" actId="255"/>
          <ac:spMkLst>
            <pc:docMk/>
            <pc:sldMk cId="3926252096" sldId="272"/>
            <ac:spMk id="7" creationId="{E56CB0AE-69B0-B39A-4A3F-B6491A713635}"/>
          </ac:spMkLst>
        </pc:spChg>
        <pc:spChg chg="add mod">
          <ac:chgData name="Pavi Vino" userId="671bf49e6e67bcb0" providerId="LiveId" clId="{62154FE3-E5D0-4570-8E3E-CA61D81687DD}" dt="2024-10-12T07:01:13.747" v="13804" actId="255"/>
          <ac:spMkLst>
            <pc:docMk/>
            <pc:sldMk cId="3926252096" sldId="272"/>
            <ac:spMk id="10" creationId="{4993F2E2-B87C-FEDC-BFC6-7DC4E02C2AEA}"/>
          </ac:spMkLst>
        </pc:spChg>
        <pc:spChg chg="add mod">
          <ac:chgData name="Pavi Vino" userId="671bf49e6e67bcb0" providerId="LiveId" clId="{62154FE3-E5D0-4570-8E3E-CA61D81687DD}" dt="2024-10-12T07:01:23.222" v="13805" actId="1076"/>
          <ac:spMkLst>
            <pc:docMk/>
            <pc:sldMk cId="3926252096" sldId="272"/>
            <ac:spMk id="11" creationId="{71771A44-9740-4E85-906F-8578E9A451E4}"/>
          </ac:spMkLst>
        </pc:spChg>
        <pc:picChg chg="add mod">
          <ac:chgData name="Pavi Vino" userId="671bf49e6e67bcb0" providerId="LiveId" clId="{62154FE3-E5D0-4570-8E3E-CA61D81687DD}" dt="2024-10-12T07:00:23.849" v="13788" actId="1076"/>
          <ac:picMkLst>
            <pc:docMk/>
            <pc:sldMk cId="3926252096" sldId="272"/>
            <ac:picMk id="4" creationId="{3242AA0C-EEAE-3A17-E2A1-7A60FC479CFF}"/>
          </ac:picMkLst>
        </pc:picChg>
      </pc:sldChg>
      <pc:sldChg chg="modSp new del mod">
        <pc:chgData name="Pavi Vino" userId="671bf49e6e67bcb0" providerId="LiveId" clId="{62154FE3-E5D0-4570-8E3E-CA61D81687DD}" dt="2024-10-12T07:11:15.393" v="13967" actId="2696"/>
        <pc:sldMkLst>
          <pc:docMk/>
          <pc:sldMk cId="2906916967" sldId="273"/>
        </pc:sldMkLst>
      </pc:sldChg>
      <pc:sldChg chg="addSp delSp modSp new del mod">
        <pc:chgData name="Pavi Vino" userId="671bf49e6e67bcb0" providerId="LiveId" clId="{62154FE3-E5D0-4570-8E3E-CA61D81687DD}" dt="2024-10-12T07:16:03.228" v="14056" actId="2696"/>
        <pc:sldMkLst>
          <pc:docMk/>
          <pc:sldMk cId="2975689428" sldId="273"/>
        </pc:sldMkLst>
      </pc:sldChg>
    </pc:docChg>
  </pc:docChgLst>
  <pc:docChgLst>
    <pc:chgData name="SRM HOSPITAL" userId="0f619b1987bb0c3a" providerId="Windows Live" clId="Web-{37BB3ABB-C577-4E0D-A0C7-0FD0F6408B71}"/>
    <pc:docChg chg="addSld delSld modSld">
      <pc:chgData name="SRM HOSPITAL" userId="0f619b1987bb0c3a" providerId="Windows Live" clId="Web-{37BB3ABB-C577-4E0D-A0C7-0FD0F6408B71}" dt="2024-10-23T14:54:15.136" v="4"/>
      <pc:docMkLst>
        <pc:docMk/>
      </pc:docMkLst>
      <pc:sldChg chg="modSp">
        <pc:chgData name="SRM HOSPITAL" userId="0f619b1987bb0c3a" providerId="Windows Live" clId="Web-{37BB3ABB-C577-4E0D-A0C7-0FD0F6408B71}" dt="2024-10-23T14:11:03.814" v="2" actId="20577"/>
        <pc:sldMkLst>
          <pc:docMk/>
          <pc:sldMk cId="3926252096" sldId="272"/>
        </pc:sldMkLst>
        <pc:spChg chg="mod">
          <ac:chgData name="SRM HOSPITAL" userId="0f619b1987bb0c3a" providerId="Windows Live" clId="Web-{37BB3ABB-C577-4E0D-A0C7-0FD0F6408B71}" dt="2024-10-23T14:11:03.814" v="2" actId="20577"/>
          <ac:spMkLst>
            <pc:docMk/>
            <pc:sldMk cId="3926252096" sldId="272"/>
            <ac:spMk id="7" creationId="{E56CB0AE-69B0-B39A-4A3F-B6491A713635}"/>
          </ac:spMkLst>
        </pc:spChg>
      </pc:sldChg>
      <pc:sldChg chg="new del">
        <pc:chgData name="SRM HOSPITAL" userId="0f619b1987bb0c3a" providerId="Windows Live" clId="Web-{37BB3ABB-C577-4E0D-A0C7-0FD0F6408B71}" dt="2024-10-23T14:54:15.136" v="4"/>
        <pc:sldMkLst>
          <pc:docMk/>
          <pc:sldMk cId="2647826284" sldId="27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1E3009-E4FE-41EA-902A-D4F9A84841A9}" type="datetimeFigureOut">
              <a:rPr lang="en-IN" smtClean="0"/>
              <a:t>23-10-2024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161F27-0186-424D-A86E-FD9307999028}" type="slidenum">
              <a:rPr lang="en-IN" smtClean="0"/>
              <a:t>‹#›</a:t>
            </a:fld>
            <a:endParaRPr lang="en-IN"/>
          </a:p>
        </p:txBody>
      </p:sp>
    </p:spTree>
    <p:extLst>
      <p:ext uri="{BB962C8B-B14F-4D97-AF65-F5344CB8AC3E}">
        <p14:creationId xmlns:p14="http://schemas.microsoft.com/office/powerpoint/2010/main" val="2460692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48161F27-0186-424D-A86E-FD9307999028}" type="slidenum">
              <a:rPr lang="en-IN" smtClean="0"/>
              <a:t>5</a:t>
            </a:fld>
            <a:endParaRPr lang="en-IN"/>
          </a:p>
        </p:txBody>
      </p:sp>
    </p:spTree>
    <p:extLst>
      <p:ext uri="{BB962C8B-B14F-4D97-AF65-F5344CB8AC3E}">
        <p14:creationId xmlns:p14="http://schemas.microsoft.com/office/powerpoint/2010/main" val="791718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48161F27-0186-424D-A86E-FD9307999028}" type="slidenum">
              <a:rPr lang="en-IN" smtClean="0"/>
              <a:t>11</a:t>
            </a:fld>
            <a:endParaRPr lang="en-IN"/>
          </a:p>
        </p:txBody>
      </p:sp>
    </p:spTree>
    <p:extLst>
      <p:ext uri="{BB962C8B-B14F-4D97-AF65-F5344CB8AC3E}">
        <p14:creationId xmlns:p14="http://schemas.microsoft.com/office/powerpoint/2010/main" val="30628651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48161F27-0186-424D-A86E-FD9307999028}" type="slidenum">
              <a:rPr lang="en-IN" smtClean="0"/>
              <a:t>12</a:t>
            </a:fld>
            <a:endParaRPr lang="en-IN"/>
          </a:p>
        </p:txBody>
      </p:sp>
    </p:spTree>
    <p:extLst>
      <p:ext uri="{BB962C8B-B14F-4D97-AF65-F5344CB8AC3E}">
        <p14:creationId xmlns:p14="http://schemas.microsoft.com/office/powerpoint/2010/main" val="662955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1D4FE57-7E0A-46CB-8FD5-5B727F149ED9}" type="datetimeFigureOut">
              <a:rPr lang="en-IN" smtClean="0"/>
              <a:t>23-10-2024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1B4BC4-3FE8-487B-A39D-D66785721D9F}" type="slidenum">
              <a:rPr lang="en-IN" smtClean="0"/>
              <a:t>‹#›</a:t>
            </a:fld>
            <a:endParaRPr lang="en-IN"/>
          </a:p>
        </p:txBody>
      </p:sp>
    </p:spTree>
    <p:extLst>
      <p:ext uri="{BB962C8B-B14F-4D97-AF65-F5344CB8AC3E}">
        <p14:creationId xmlns:p14="http://schemas.microsoft.com/office/powerpoint/2010/main" val="2225773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D4FE57-7E0A-46CB-8FD5-5B727F149ED9}" type="datetimeFigureOut">
              <a:rPr lang="en-IN" smtClean="0"/>
              <a:t>23-10-2024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1B4BC4-3FE8-487B-A39D-D66785721D9F}" type="slidenum">
              <a:rPr lang="en-IN" smtClean="0"/>
              <a:t>‹#›</a:t>
            </a:fld>
            <a:endParaRPr lang="en-IN"/>
          </a:p>
        </p:txBody>
      </p:sp>
    </p:spTree>
    <p:extLst>
      <p:ext uri="{BB962C8B-B14F-4D97-AF65-F5344CB8AC3E}">
        <p14:creationId xmlns:p14="http://schemas.microsoft.com/office/powerpoint/2010/main" val="1653417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D4FE57-7E0A-46CB-8FD5-5B727F149ED9}" type="datetimeFigureOut">
              <a:rPr lang="en-IN" smtClean="0"/>
              <a:t>23-10-2024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1B4BC4-3FE8-487B-A39D-D66785721D9F}"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2711789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D4FE57-7E0A-46CB-8FD5-5B727F149ED9}" type="datetimeFigureOut">
              <a:rPr lang="en-IN" smtClean="0"/>
              <a:t>23-10-2024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1B4BC4-3FE8-487B-A39D-D66785721D9F}" type="slidenum">
              <a:rPr lang="en-IN" smtClean="0"/>
              <a:t>‹#›</a:t>
            </a:fld>
            <a:endParaRPr lang="en-IN"/>
          </a:p>
        </p:txBody>
      </p:sp>
    </p:spTree>
    <p:extLst>
      <p:ext uri="{BB962C8B-B14F-4D97-AF65-F5344CB8AC3E}">
        <p14:creationId xmlns:p14="http://schemas.microsoft.com/office/powerpoint/2010/main" val="29836209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D4FE57-7E0A-46CB-8FD5-5B727F149ED9}" type="datetimeFigureOut">
              <a:rPr lang="en-IN" smtClean="0"/>
              <a:t>23-10-2024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1B4BC4-3FE8-487B-A39D-D66785721D9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445660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D4FE57-7E0A-46CB-8FD5-5B727F149ED9}" type="datetimeFigureOut">
              <a:rPr lang="en-IN" smtClean="0"/>
              <a:t>23-10-2024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1B4BC4-3FE8-487B-A39D-D66785721D9F}" type="slidenum">
              <a:rPr lang="en-IN" smtClean="0"/>
              <a:t>‹#›</a:t>
            </a:fld>
            <a:endParaRPr lang="en-IN"/>
          </a:p>
        </p:txBody>
      </p:sp>
    </p:spTree>
    <p:extLst>
      <p:ext uri="{BB962C8B-B14F-4D97-AF65-F5344CB8AC3E}">
        <p14:creationId xmlns:p14="http://schemas.microsoft.com/office/powerpoint/2010/main" val="27011722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D4FE57-7E0A-46CB-8FD5-5B727F149ED9}" type="datetimeFigureOut">
              <a:rPr lang="en-IN" smtClean="0"/>
              <a:t>23-10-2024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1B4BC4-3FE8-487B-A39D-D66785721D9F}" type="slidenum">
              <a:rPr lang="en-IN" smtClean="0"/>
              <a:t>‹#›</a:t>
            </a:fld>
            <a:endParaRPr lang="en-IN"/>
          </a:p>
        </p:txBody>
      </p:sp>
    </p:spTree>
    <p:extLst>
      <p:ext uri="{BB962C8B-B14F-4D97-AF65-F5344CB8AC3E}">
        <p14:creationId xmlns:p14="http://schemas.microsoft.com/office/powerpoint/2010/main" val="17215255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D4FE57-7E0A-46CB-8FD5-5B727F149ED9}" type="datetimeFigureOut">
              <a:rPr lang="en-IN" smtClean="0"/>
              <a:t>23-10-2024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1B4BC4-3FE8-487B-A39D-D66785721D9F}" type="slidenum">
              <a:rPr lang="en-IN" smtClean="0"/>
              <a:t>‹#›</a:t>
            </a:fld>
            <a:endParaRPr lang="en-IN"/>
          </a:p>
        </p:txBody>
      </p:sp>
    </p:spTree>
    <p:extLst>
      <p:ext uri="{BB962C8B-B14F-4D97-AF65-F5344CB8AC3E}">
        <p14:creationId xmlns:p14="http://schemas.microsoft.com/office/powerpoint/2010/main" val="1430484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D4FE57-7E0A-46CB-8FD5-5B727F149ED9}" type="datetimeFigureOut">
              <a:rPr lang="en-IN" smtClean="0"/>
              <a:t>23-10-2024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1B4BC4-3FE8-487B-A39D-D66785721D9F}" type="slidenum">
              <a:rPr lang="en-IN" smtClean="0"/>
              <a:t>‹#›</a:t>
            </a:fld>
            <a:endParaRPr lang="en-IN"/>
          </a:p>
        </p:txBody>
      </p:sp>
    </p:spTree>
    <p:extLst>
      <p:ext uri="{BB962C8B-B14F-4D97-AF65-F5344CB8AC3E}">
        <p14:creationId xmlns:p14="http://schemas.microsoft.com/office/powerpoint/2010/main" val="4248697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D4FE57-7E0A-46CB-8FD5-5B727F149ED9}" type="datetimeFigureOut">
              <a:rPr lang="en-IN" smtClean="0"/>
              <a:t>23-10-2024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1B4BC4-3FE8-487B-A39D-D66785721D9F}" type="slidenum">
              <a:rPr lang="en-IN" smtClean="0"/>
              <a:t>‹#›</a:t>
            </a:fld>
            <a:endParaRPr lang="en-IN"/>
          </a:p>
        </p:txBody>
      </p:sp>
    </p:spTree>
    <p:extLst>
      <p:ext uri="{BB962C8B-B14F-4D97-AF65-F5344CB8AC3E}">
        <p14:creationId xmlns:p14="http://schemas.microsoft.com/office/powerpoint/2010/main" val="4164272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1D4FE57-7E0A-46CB-8FD5-5B727F149ED9}" type="datetimeFigureOut">
              <a:rPr lang="en-IN" smtClean="0"/>
              <a:t>23-10-2024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1B4BC4-3FE8-487B-A39D-D66785721D9F}" type="slidenum">
              <a:rPr lang="en-IN" smtClean="0"/>
              <a:t>‹#›</a:t>
            </a:fld>
            <a:endParaRPr lang="en-IN"/>
          </a:p>
        </p:txBody>
      </p:sp>
    </p:spTree>
    <p:extLst>
      <p:ext uri="{BB962C8B-B14F-4D97-AF65-F5344CB8AC3E}">
        <p14:creationId xmlns:p14="http://schemas.microsoft.com/office/powerpoint/2010/main" val="443326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1D4FE57-7E0A-46CB-8FD5-5B727F149ED9}" type="datetimeFigureOut">
              <a:rPr lang="en-IN" smtClean="0"/>
              <a:t>23-10-2024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51B4BC4-3FE8-487B-A39D-D66785721D9F}" type="slidenum">
              <a:rPr lang="en-IN" smtClean="0"/>
              <a:t>‹#›</a:t>
            </a:fld>
            <a:endParaRPr lang="en-IN"/>
          </a:p>
        </p:txBody>
      </p:sp>
    </p:spTree>
    <p:extLst>
      <p:ext uri="{BB962C8B-B14F-4D97-AF65-F5344CB8AC3E}">
        <p14:creationId xmlns:p14="http://schemas.microsoft.com/office/powerpoint/2010/main" val="3031425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31D4FE57-7E0A-46CB-8FD5-5B727F149ED9}" type="datetimeFigureOut">
              <a:rPr lang="en-IN" smtClean="0"/>
              <a:t>23-10-2024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51B4BC4-3FE8-487B-A39D-D66785721D9F}" type="slidenum">
              <a:rPr lang="en-IN" smtClean="0"/>
              <a:t>‹#›</a:t>
            </a:fld>
            <a:endParaRPr lang="en-IN"/>
          </a:p>
        </p:txBody>
      </p:sp>
    </p:spTree>
    <p:extLst>
      <p:ext uri="{BB962C8B-B14F-4D97-AF65-F5344CB8AC3E}">
        <p14:creationId xmlns:p14="http://schemas.microsoft.com/office/powerpoint/2010/main" val="3328780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D4FE57-7E0A-46CB-8FD5-5B727F149ED9}" type="datetimeFigureOut">
              <a:rPr lang="en-IN" smtClean="0"/>
              <a:t>23-10-2024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51B4BC4-3FE8-487B-A39D-D66785721D9F}" type="slidenum">
              <a:rPr lang="en-IN" smtClean="0"/>
              <a:t>‹#›</a:t>
            </a:fld>
            <a:endParaRPr lang="en-IN"/>
          </a:p>
        </p:txBody>
      </p:sp>
    </p:spTree>
    <p:extLst>
      <p:ext uri="{BB962C8B-B14F-4D97-AF65-F5344CB8AC3E}">
        <p14:creationId xmlns:p14="http://schemas.microsoft.com/office/powerpoint/2010/main" val="562065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D4FE57-7E0A-46CB-8FD5-5B727F149ED9}" type="datetimeFigureOut">
              <a:rPr lang="en-IN" smtClean="0"/>
              <a:t>23-10-2024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1B4BC4-3FE8-487B-A39D-D66785721D9F}" type="slidenum">
              <a:rPr lang="en-IN" smtClean="0"/>
              <a:t>‹#›</a:t>
            </a:fld>
            <a:endParaRPr lang="en-IN"/>
          </a:p>
        </p:txBody>
      </p:sp>
    </p:spTree>
    <p:extLst>
      <p:ext uri="{BB962C8B-B14F-4D97-AF65-F5344CB8AC3E}">
        <p14:creationId xmlns:p14="http://schemas.microsoft.com/office/powerpoint/2010/main" val="1342310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D4FE57-7E0A-46CB-8FD5-5B727F149ED9}" type="datetimeFigureOut">
              <a:rPr lang="en-IN" smtClean="0"/>
              <a:t>23-10-2024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1B4BC4-3FE8-487B-A39D-D66785721D9F}" type="slidenum">
              <a:rPr lang="en-IN" smtClean="0"/>
              <a:t>‹#›</a:t>
            </a:fld>
            <a:endParaRPr lang="en-IN"/>
          </a:p>
        </p:txBody>
      </p:sp>
    </p:spTree>
    <p:extLst>
      <p:ext uri="{BB962C8B-B14F-4D97-AF65-F5344CB8AC3E}">
        <p14:creationId xmlns:p14="http://schemas.microsoft.com/office/powerpoint/2010/main" val="528949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1D4FE57-7E0A-46CB-8FD5-5B727F149ED9}" type="datetimeFigureOut">
              <a:rPr lang="en-IN" smtClean="0"/>
              <a:t>23-10-2024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51B4BC4-3FE8-487B-A39D-D66785721D9F}" type="slidenum">
              <a:rPr lang="en-IN" smtClean="0"/>
              <a:t>‹#›</a:t>
            </a:fld>
            <a:endParaRPr lang="en-IN"/>
          </a:p>
        </p:txBody>
      </p:sp>
    </p:spTree>
    <p:extLst>
      <p:ext uri="{BB962C8B-B14F-4D97-AF65-F5344CB8AC3E}">
        <p14:creationId xmlns:p14="http://schemas.microsoft.com/office/powerpoint/2010/main" val="388761072"/>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 id="2147483807" r:id="rId12"/>
    <p:sldLayoutId id="2147483808" r:id="rId13"/>
    <p:sldLayoutId id="2147483809" r:id="rId14"/>
    <p:sldLayoutId id="2147483810" r:id="rId15"/>
    <p:sldLayoutId id="214748381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eazyerp.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eazyerp.com/eazy-dms.php#solutio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eazyerp.com/eazy-crm.php#solutio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eazyerp.com/eazy-asset.php#solut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799340C-CBBF-D33A-62E8-41D00CE4D933}"/>
              </a:ext>
            </a:extLst>
          </p:cNvPr>
          <p:cNvSpPr txBox="1"/>
          <p:nvPr/>
        </p:nvSpPr>
        <p:spPr>
          <a:xfrm>
            <a:off x="920545" y="650228"/>
            <a:ext cx="10350910" cy="4879221"/>
          </a:xfrm>
          <a:prstGeom prst="rect">
            <a:avLst/>
          </a:prstGeom>
          <a:noFill/>
        </p:spPr>
        <p:txBody>
          <a:bodyPr wrap="square">
            <a:spAutoFit/>
          </a:bodyPr>
          <a:lstStyle/>
          <a:p>
            <a:pPr marL="0" indent="0" algn="ctr">
              <a:lnSpc>
                <a:spcPct val="150000"/>
              </a:lnSpc>
              <a:buNone/>
            </a:pPr>
            <a:r>
              <a:rPr lang="en-IN" sz="7200" b="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Times New Roman" panose="02020603050405020304" pitchFamily="18" charset="0"/>
                <a:cs typeface="Times New Roman" panose="02020603050405020304" pitchFamily="18" charset="0"/>
              </a:rPr>
              <a:t>Comprehensive SEO Audit &amp; Optimization for Organic Traffic Growth</a:t>
            </a:r>
          </a:p>
        </p:txBody>
      </p:sp>
    </p:spTree>
    <p:extLst>
      <p:ext uri="{BB962C8B-B14F-4D97-AF65-F5344CB8AC3E}">
        <p14:creationId xmlns:p14="http://schemas.microsoft.com/office/powerpoint/2010/main" val="15127287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D676C-BFFC-9C67-A1A4-40BD9E3A6668}"/>
              </a:ext>
            </a:extLst>
          </p:cNvPr>
          <p:cNvSpPr>
            <a:spLocks noGrp="1"/>
          </p:cNvSpPr>
          <p:nvPr>
            <p:ph type="title"/>
          </p:nvPr>
        </p:nvSpPr>
        <p:spPr>
          <a:xfrm>
            <a:off x="677333" y="609600"/>
            <a:ext cx="9361401" cy="936943"/>
          </a:xfrm>
        </p:spPr>
        <p:txBody>
          <a:bodyPr>
            <a:normAutofit/>
          </a:bodyPr>
          <a:lstStyle/>
          <a:p>
            <a:pPr algn="ctr"/>
            <a:r>
              <a:rPr lang="en-US" b="1">
                <a:solidFill>
                  <a:schemeClr val="accent5">
                    <a:lumMod val="50000"/>
                  </a:schemeClr>
                </a:solidFill>
                <a:latin typeface="Times New Roman" panose="02020603050405020304" pitchFamily="18" charset="0"/>
                <a:cs typeface="Times New Roman" panose="02020603050405020304" pitchFamily="18" charset="0"/>
              </a:rPr>
              <a:t>					Task 4 – Technical SEO Report</a:t>
            </a:r>
            <a:endParaRPr lang="en-IN" b="1">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E955235-DE46-DF97-EAD2-AB9107468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051" y="365125"/>
            <a:ext cx="1775355" cy="1181418"/>
          </a:xfrm>
          <a:prstGeom prst="rect">
            <a:avLst/>
          </a:prstGeom>
        </p:spPr>
      </p:pic>
      <p:sp>
        <p:nvSpPr>
          <p:cNvPr id="8" name="Rectangle: Rounded Corners 7">
            <a:extLst>
              <a:ext uri="{FF2B5EF4-FFF2-40B4-BE49-F238E27FC236}">
                <a16:creationId xmlns:a16="http://schemas.microsoft.com/office/drawing/2014/main" id="{26ED6B04-55E0-679A-922C-F679711C288B}"/>
              </a:ext>
            </a:extLst>
          </p:cNvPr>
          <p:cNvSpPr/>
          <p:nvPr/>
        </p:nvSpPr>
        <p:spPr>
          <a:xfrm>
            <a:off x="671051" y="1877961"/>
            <a:ext cx="3487994" cy="4218039"/>
          </a:xfrm>
          <a:prstGeom prst="roundRect">
            <a:avLst/>
          </a:prstGeom>
          <a:ln/>
          <a:effectLst>
            <a:glow rad="228600">
              <a:schemeClr val="accent2">
                <a:satMod val="175000"/>
                <a:alpha val="40000"/>
              </a:schemeClr>
            </a:glow>
          </a:effectLst>
        </p:spPr>
        <p:style>
          <a:lnRef idx="2">
            <a:schemeClr val="accent3"/>
          </a:lnRef>
          <a:fillRef idx="1">
            <a:schemeClr val="lt1"/>
          </a:fillRef>
          <a:effectRef idx="0">
            <a:schemeClr val="accent3"/>
          </a:effectRef>
          <a:fontRef idx="minor">
            <a:schemeClr val="dk1"/>
          </a:fontRef>
        </p:style>
        <p:txBody>
          <a:bodyPr rtlCol="0" anchor="ctr"/>
          <a:lstStyle/>
          <a:p>
            <a:pPr marL="0" indent="0">
              <a:buFont typeface="Arial" panose="020B0604020202020204" pitchFamily="34" charset="0"/>
              <a:buNone/>
            </a:pPr>
            <a:r>
              <a:rPr lang="en-US" sz="2400">
                <a:latin typeface="Times New Roman" panose="02020603050405020304" pitchFamily="18" charset="0"/>
                <a:cs typeface="Times New Roman" panose="02020603050405020304" pitchFamily="18" charset="0"/>
              </a:rPr>
              <a:t>EAZY DMS page is optimized properly. </a:t>
            </a:r>
          </a:p>
          <a:p>
            <a:pPr marL="0" indent="0">
              <a:buFont typeface="Arial" panose="020B0604020202020204" pitchFamily="34" charset="0"/>
              <a:buNone/>
            </a:pPr>
            <a:endParaRPr lang="en-US">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Performance grade – 68 D</a:t>
            </a:r>
          </a:p>
          <a:p>
            <a:pPr marL="285750" indent="-28575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Page size – 4.0 MB</a:t>
            </a:r>
          </a:p>
          <a:p>
            <a:pPr marL="285750" indent="-28575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Load time – 4.38 s</a:t>
            </a:r>
          </a:p>
          <a:p>
            <a:pPr marL="285750" indent="-28575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Requests – 121</a:t>
            </a:r>
            <a:endParaRPr lang="en-IN" sz="2000">
              <a:latin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684BFE2C-7058-4B27-DBA9-87E66EC198D7}"/>
              </a:ext>
            </a:extLst>
          </p:cNvPr>
          <p:cNvSpPr/>
          <p:nvPr/>
        </p:nvSpPr>
        <p:spPr>
          <a:xfrm>
            <a:off x="4544963" y="1877960"/>
            <a:ext cx="3487994" cy="4218039"/>
          </a:xfrm>
          <a:prstGeom prst="roundRect">
            <a:avLst/>
          </a:prstGeom>
          <a:ln/>
          <a:effectLst>
            <a:glow rad="228600">
              <a:schemeClr val="accent2">
                <a:satMod val="175000"/>
                <a:alpha val="40000"/>
              </a:schemeClr>
            </a:glow>
          </a:effectLst>
        </p:spPr>
        <p:style>
          <a:lnRef idx="2">
            <a:schemeClr val="accent3"/>
          </a:lnRef>
          <a:fillRef idx="1">
            <a:schemeClr val="lt1"/>
          </a:fillRef>
          <a:effectRef idx="0">
            <a:schemeClr val="accent3"/>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400">
                <a:latin typeface="Times New Roman" panose="02020603050405020304" pitchFamily="18" charset="0"/>
                <a:cs typeface="Times New Roman" panose="02020603050405020304" pitchFamily="18" charset="0"/>
              </a:rPr>
              <a:t>EAZY CRM page is optimized properly. </a:t>
            </a:r>
          </a:p>
          <a:p>
            <a:pPr marL="0" indent="0">
              <a:buFont typeface="Arial" panose="020B0604020202020204" pitchFamily="34" charset="0"/>
              <a:buNone/>
            </a:pPr>
            <a:endParaRPr lang="en-US">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Performance grade – 68 D</a:t>
            </a:r>
          </a:p>
          <a:p>
            <a:pPr marL="285750" indent="-28575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Page size – 3.2 MB</a:t>
            </a:r>
          </a:p>
          <a:p>
            <a:pPr marL="285750" indent="-28575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Load time – 3.60 s</a:t>
            </a:r>
          </a:p>
          <a:p>
            <a:pPr marL="285750" indent="-28575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Requests - 105</a:t>
            </a:r>
            <a:endParaRPr lang="en-IN" sz="2000">
              <a:latin typeface="Times New Roman" panose="02020603050405020304" pitchFamily="18" charset="0"/>
              <a:cs typeface="Times New Roman" panose="02020603050405020304" pitchFamily="18" charset="0"/>
            </a:endParaRPr>
          </a:p>
        </p:txBody>
      </p:sp>
      <p:sp>
        <p:nvSpPr>
          <p:cNvPr id="10" name="Rectangle: Rounded Corners 9">
            <a:extLst>
              <a:ext uri="{FF2B5EF4-FFF2-40B4-BE49-F238E27FC236}">
                <a16:creationId xmlns:a16="http://schemas.microsoft.com/office/drawing/2014/main" id="{4028C1FB-200D-BEC7-D8F1-B4880FB8DEEC}"/>
              </a:ext>
            </a:extLst>
          </p:cNvPr>
          <p:cNvSpPr/>
          <p:nvPr/>
        </p:nvSpPr>
        <p:spPr>
          <a:xfrm>
            <a:off x="8409039" y="1877961"/>
            <a:ext cx="3487994" cy="4218039"/>
          </a:xfrm>
          <a:prstGeom prst="roundRect">
            <a:avLst/>
          </a:prstGeom>
          <a:ln/>
          <a:effectLst>
            <a:glow rad="228600">
              <a:schemeClr val="accent2">
                <a:satMod val="175000"/>
                <a:alpha val="40000"/>
              </a:schemeClr>
            </a:glow>
          </a:effectLst>
        </p:spPr>
        <p:style>
          <a:lnRef idx="2">
            <a:schemeClr val="accent3"/>
          </a:lnRef>
          <a:fillRef idx="1">
            <a:schemeClr val="lt1"/>
          </a:fillRef>
          <a:effectRef idx="0">
            <a:schemeClr val="accent3"/>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400">
                <a:latin typeface="Times New Roman" panose="02020603050405020304" pitchFamily="18" charset="0"/>
                <a:cs typeface="Times New Roman" panose="02020603050405020304" pitchFamily="18" charset="0"/>
              </a:rPr>
              <a:t>EAZY ASSET page is optimized properly. </a:t>
            </a:r>
          </a:p>
          <a:p>
            <a:pPr marL="0" indent="0">
              <a:buFont typeface="Arial" panose="020B0604020202020204" pitchFamily="34" charset="0"/>
              <a:buNone/>
            </a:pPr>
            <a:endParaRPr lang="en-US">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Performance grade – 68 D</a:t>
            </a:r>
          </a:p>
          <a:p>
            <a:pPr marL="285750" indent="-28575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Page size – 3.2 MB</a:t>
            </a:r>
          </a:p>
          <a:p>
            <a:pPr marL="285750" indent="-28575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Load time – 3.54 s</a:t>
            </a:r>
          </a:p>
          <a:p>
            <a:pPr marL="285750" indent="-28575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Requests - 106</a:t>
            </a:r>
            <a:endParaRPr lang="en-IN"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37705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D61C6-854E-B5AA-EA82-CF7E7F1E7682}"/>
              </a:ext>
            </a:extLst>
          </p:cNvPr>
          <p:cNvSpPr>
            <a:spLocks noGrp="1"/>
          </p:cNvSpPr>
          <p:nvPr>
            <p:ph type="title"/>
          </p:nvPr>
        </p:nvSpPr>
        <p:spPr>
          <a:xfrm>
            <a:off x="677334" y="609600"/>
            <a:ext cx="8596668" cy="953729"/>
          </a:xfrm>
        </p:spPr>
        <p:txBody>
          <a:bodyPr>
            <a:normAutofit/>
          </a:bodyPr>
          <a:lstStyle/>
          <a:p>
            <a:pPr algn="ctr"/>
            <a:r>
              <a:rPr lang="en-US">
                <a:solidFill>
                  <a:schemeClr val="accent5">
                    <a:lumMod val="50000"/>
                  </a:schemeClr>
                </a:solidFill>
                <a:latin typeface="Times New Roman" panose="02020603050405020304" pitchFamily="18" charset="0"/>
                <a:cs typeface="Times New Roman" panose="02020603050405020304" pitchFamily="18" charset="0"/>
              </a:rPr>
              <a:t>	  			</a:t>
            </a:r>
            <a:r>
              <a:rPr lang="en-US" b="1">
                <a:solidFill>
                  <a:schemeClr val="accent5">
                    <a:lumMod val="50000"/>
                  </a:schemeClr>
                </a:solidFill>
                <a:latin typeface="Times New Roman" panose="02020603050405020304" pitchFamily="18" charset="0"/>
                <a:cs typeface="Times New Roman" panose="02020603050405020304" pitchFamily="18" charset="0"/>
              </a:rPr>
              <a:t>Task 4 – Technical SEO Report</a:t>
            </a:r>
            <a:endParaRPr lang="en-IN" b="1">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1DB8292D-5AB6-DC77-D433-3AF70546882B}"/>
              </a:ext>
            </a:extLst>
          </p:cNvPr>
          <p:cNvSpPr/>
          <p:nvPr/>
        </p:nvSpPr>
        <p:spPr>
          <a:xfrm>
            <a:off x="355189" y="2261419"/>
            <a:ext cx="3695700" cy="4403541"/>
          </a:xfrm>
          <a:prstGeom prst="roundRect">
            <a:avLst/>
          </a:prstGeom>
          <a:ln w="38100"/>
          <a:effectLst>
            <a:glow rad="1397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nSpc>
                <a:spcPct val="150000"/>
              </a:lnSpc>
            </a:pPr>
            <a:r>
              <a:rPr lang="en-IN" sz="1800" kern="100">
                <a:effectLst/>
                <a:latin typeface="Times New Roman" panose="02020603050405020304" pitchFamily="18" charset="0"/>
                <a:ea typeface="Calibri" panose="020F0502020204030204" pitchFamily="34" charset="0"/>
                <a:cs typeface="Times New Roman" panose="02020603050405020304" pitchFamily="18" charset="0"/>
              </a:rPr>
              <a:t> </a:t>
            </a:r>
          </a:p>
          <a:p>
            <a:pPr algn="ctr">
              <a:lnSpc>
                <a:spcPct val="150000"/>
              </a:lnSpc>
            </a:pPr>
            <a:r>
              <a:rPr lang="en-IN" sz="2000" b="1">
                <a:solidFill>
                  <a:schemeClr val="tx1"/>
                </a:solidFill>
                <a:latin typeface="Times New Roman" panose="02020603050405020304" pitchFamily="18" charset="0"/>
                <a:cs typeface="Times New Roman" panose="02020603050405020304" pitchFamily="18" charset="0"/>
              </a:rPr>
              <a:t>EAZY DMS</a:t>
            </a:r>
          </a:p>
          <a:p>
            <a:pPr>
              <a:lnSpc>
                <a:spcPct val="150000"/>
              </a:lnSpc>
            </a:pP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buFont typeface="Wingdings" panose="05000000000000000000" pitchFamily="2" charset="2"/>
              <a:buChar char="Ø"/>
            </a:pPr>
            <a:r>
              <a:rPr lang="en-IN" sz="1800" kern="100">
                <a:effectLst/>
                <a:latin typeface="Times New Roman" panose="02020603050405020304" pitchFamily="18" charset="0"/>
                <a:ea typeface="Calibri" panose="020F0502020204030204" pitchFamily="34" charset="0"/>
                <a:cs typeface="Times New Roman" panose="02020603050405020304" pitchFamily="18" charset="0"/>
              </a:rPr>
              <a:t>Improve Website Speed.</a:t>
            </a:r>
          </a:p>
          <a:p>
            <a:pPr>
              <a:lnSpc>
                <a:spcPct val="150000"/>
              </a:lnSpc>
              <a:buFont typeface="Wingdings" panose="05000000000000000000" pitchFamily="2" charset="2"/>
              <a:buChar char="Ø"/>
            </a:pPr>
            <a:r>
              <a:rPr lang="en-IN" sz="1800">
                <a:effectLst/>
                <a:latin typeface="Times New Roman" panose="02020603050405020304" pitchFamily="18" charset="0"/>
                <a:ea typeface="Calibri" panose="020F0502020204030204" pitchFamily="34" charset="0"/>
                <a:cs typeface="Times New Roman" panose="02020603050405020304" pitchFamily="18" charset="0"/>
              </a:rPr>
              <a:t>Mobile-Friendliness.</a:t>
            </a:r>
          </a:p>
          <a:p>
            <a:pPr>
              <a:lnSpc>
                <a:spcPct val="150000"/>
              </a:lnSpc>
              <a:buFont typeface="Wingdings" panose="05000000000000000000" pitchFamily="2" charset="2"/>
              <a:buChar char="Ø"/>
            </a:pPr>
            <a:r>
              <a:rPr lang="en-IN" sz="1800">
                <a:effectLst/>
                <a:latin typeface="Times New Roman" panose="02020603050405020304" pitchFamily="18" charset="0"/>
                <a:ea typeface="Calibri" panose="020F0502020204030204" pitchFamily="34" charset="0"/>
                <a:cs typeface="Times New Roman" panose="02020603050405020304" pitchFamily="18" charset="0"/>
              </a:rPr>
              <a:t>Optimize Site Architecture &amp; URLs</a:t>
            </a:r>
            <a:r>
              <a:rPr lang="en-IN">
                <a:latin typeface="Times New Roman" panose="02020603050405020304" pitchFamily="18" charset="0"/>
                <a:ea typeface="Calibri" panose="020F0502020204030204" pitchFamily="34" charset="0"/>
                <a:cs typeface="Times New Roman" panose="02020603050405020304" pitchFamily="18" charset="0"/>
              </a:rPr>
              <a:t>.</a:t>
            </a:r>
          </a:p>
          <a:p>
            <a:pPr>
              <a:lnSpc>
                <a:spcPct val="150000"/>
              </a:lnSpc>
              <a:buFont typeface="Wingdings" panose="05000000000000000000" pitchFamily="2" charset="2"/>
              <a:buChar char="Ø"/>
            </a:pPr>
            <a:r>
              <a:rPr lang="en-IN" sz="1800">
                <a:effectLst/>
                <a:latin typeface="Times New Roman" panose="02020603050405020304" pitchFamily="18" charset="0"/>
                <a:ea typeface="Calibri" panose="020F0502020204030204" pitchFamily="34" charset="0"/>
                <a:cs typeface="Times New Roman" panose="02020603050405020304" pitchFamily="18" charset="0"/>
              </a:rPr>
              <a:t>Implement SSL Certificate (HTTPS).</a:t>
            </a:r>
          </a:p>
          <a:p>
            <a:pPr>
              <a:lnSpc>
                <a:spcPct val="150000"/>
              </a:lnSpc>
              <a:buFont typeface="Wingdings" panose="05000000000000000000" pitchFamily="2" charset="2"/>
              <a:buChar char="Ø"/>
            </a:pPr>
            <a:r>
              <a:rPr lang="en-IN" sz="1800" kern="100">
                <a:effectLst/>
                <a:latin typeface="Times New Roman" panose="02020603050405020304" pitchFamily="18" charset="0"/>
                <a:ea typeface="Calibri" panose="020F0502020204030204" pitchFamily="34" charset="0"/>
                <a:cs typeface="Times New Roman" panose="02020603050405020304" pitchFamily="18" charset="0"/>
              </a:rPr>
              <a:t>XML Sitemap.</a:t>
            </a:r>
            <a:endParaRPr lang="en-IN" kern="100">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buFont typeface="Wingdings" panose="05000000000000000000" pitchFamily="2" charset="2"/>
              <a:buChar char="Ø"/>
            </a:pP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buFont typeface="Wingdings" panose="05000000000000000000" pitchFamily="2" charset="2"/>
              <a:buChar char="Ø"/>
            </a:pPr>
            <a:endParaRPr lang="en-IN" sz="1800" b="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BDBB2522-9082-DEB0-5F5D-E56D7FAD09D8}"/>
              </a:ext>
            </a:extLst>
          </p:cNvPr>
          <p:cNvSpPr/>
          <p:nvPr/>
        </p:nvSpPr>
        <p:spPr>
          <a:xfrm>
            <a:off x="4342786" y="2261419"/>
            <a:ext cx="3601064" cy="4403541"/>
          </a:xfrm>
          <a:prstGeom prst="roundRect">
            <a:avLst/>
          </a:prstGeom>
          <a:ln w="38100"/>
          <a:effectLst>
            <a:glow rad="1397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rtlCol="0" anchor="ctr"/>
          <a:lstStyle/>
          <a:p>
            <a:pPr algn="ctr">
              <a:lnSpc>
                <a:spcPct val="150000"/>
              </a:lnSpc>
            </a:pPr>
            <a:r>
              <a:rPr lang="en-IN" sz="2000" b="1">
                <a:solidFill>
                  <a:schemeClr val="tx1"/>
                </a:solidFill>
                <a:latin typeface="Times New Roman" panose="02020603050405020304" pitchFamily="18" charset="0"/>
                <a:cs typeface="Times New Roman" panose="02020603050405020304" pitchFamily="18" charset="0"/>
              </a:rPr>
              <a:t>EAZY CRM</a:t>
            </a:r>
          </a:p>
          <a:p>
            <a:pPr>
              <a:lnSpc>
                <a:spcPct val="150000"/>
              </a:lnSpc>
            </a:pP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buFont typeface="Wingdings" panose="05000000000000000000" pitchFamily="2" charset="2"/>
              <a:buChar char="Ø"/>
            </a:pPr>
            <a:r>
              <a:rPr lang="en-IN" sz="1800">
                <a:effectLst/>
                <a:latin typeface="Times New Roman" panose="02020603050405020304" pitchFamily="18" charset="0"/>
                <a:ea typeface="Calibri" panose="020F0502020204030204" pitchFamily="34" charset="0"/>
                <a:cs typeface="Times New Roman" panose="02020603050405020304" pitchFamily="18" charset="0"/>
              </a:rPr>
              <a:t>Optimize Page Load Speed.</a:t>
            </a:r>
          </a:p>
          <a:p>
            <a:pPr>
              <a:lnSpc>
                <a:spcPct val="150000"/>
              </a:lnSpc>
              <a:buFont typeface="Wingdings" panose="05000000000000000000" pitchFamily="2" charset="2"/>
              <a:buChar char="Ø"/>
            </a:pPr>
            <a:r>
              <a:rPr lang="en-IN" sz="1800">
                <a:effectLst/>
                <a:latin typeface="Times New Roman" panose="02020603050405020304" pitchFamily="18" charset="0"/>
                <a:ea typeface="Calibri" panose="020F0502020204030204" pitchFamily="34" charset="0"/>
                <a:cs typeface="Times New Roman" panose="02020603050405020304" pitchFamily="18" charset="0"/>
              </a:rPr>
              <a:t>Mobile Optimization.</a:t>
            </a:r>
            <a:endParaRPr lang="en-IN">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buFont typeface="Wingdings" panose="05000000000000000000" pitchFamily="2" charset="2"/>
              <a:buChar char="Ø"/>
            </a:pPr>
            <a:r>
              <a:rPr lang="en-US">
                <a:latin typeface="Times New Roman" panose="02020603050405020304" pitchFamily="18" charset="0"/>
                <a:cs typeface="Times New Roman" panose="02020603050405020304" pitchFamily="18" charset="0"/>
              </a:rPr>
              <a:t>Structured Data for CRM Features.</a:t>
            </a:r>
          </a:p>
          <a:p>
            <a:pPr>
              <a:lnSpc>
                <a:spcPct val="150000"/>
              </a:lnSpc>
              <a:buFont typeface="Wingdings" panose="05000000000000000000" pitchFamily="2" charset="2"/>
              <a:buChar char="Ø"/>
            </a:pPr>
            <a:r>
              <a:rPr lang="en-IN">
                <a:latin typeface="Times New Roman" panose="02020603050405020304" pitchFamily="18" charset="0"/>
                <a:cs typeface="Times New Roman" panose="02020603050405020304" pitchFamily="18" charset="0"/>
              </a:rPr>
              <a:t>Improve Crawlability and Indexing</a:t>
            </a:r>
            <a:r>
              <a:rPr lang="en-IN" sz="180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50000"/>
              </a:lnSpc>
              <a:buFont typeface="Wingdings" panose="05000000000000000000" pitchFamily="2" charset="2"/>
              <a:buChar char="Ø"/>
            </a:pPr>
            <a:r>
              <a:rPr lang="en-IN">
                <a:latin typeface="Times New Roman" panose="02020603050405020304" pitchFamily="18" charset="0"/>
                <a:cs typeface="Times New Roman" panose="02020603050405020304" pitchFamily="18" charset="0"/>
              </a:rPr>
              <a:t>Core Web Vitals Optimization</a:t>
            </a:r>
            <a:r>
              <a:rPr lang="en-IN" kern="100">
                <a:latin typeface="Times New Roman" panose="02020603050405020304" pitchFamily="18" charset="0"/>
                <a:ea typeface="Calibri" panose="020F0502020204030204" pitchFamily="34" charset="0"/>
                <a:cs typeface="Times New Roman" panose="02020603050405020304" pitchFamily="18" charset="0"/>
              </a:rPr>
              <a:t>.</a:t>
            </a:r>
            <a:endParaRPr lang="en-IN" sz="18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FC250D22-A4BE-8470-C3B9-616F5E61BD78}"/>
              </a:ext>
            </a:extLst>
          </p:cNvPr>
          <p:cNvSpPr/>
          <p:nvPr/>
        </p:nvSpPr>
        <p:spPr>
          <a:xfrm>
            <a:off x="8235748" y="2261419"/>
            <a:ext cx="3601064" cy="4403541"/>
          </a:xfrm>
          <a:prstGeom prst="roundRect">
            <a:avLst/>
          </a:prstGeom>
          <a:ln w="38100"/>
          <a:effectLst>
            <a:glow rad="139700">
              <a:schemeClr val="accent1">
                <a:satMod val="175000"/>
                <a:alpha val="40000"/>
              </a:schemeClr>
            </a:glow>
          </a:effectLst>
        </p:spPr>
        <p:style>
          <a:lnRef idx="2">
            <a:schemeClr val="accent5"/>
          </a:lnRef>
          <a:fillRef idx="1">
            <a:schemeClr val="lt1"/>
          </a:fillRef>
          <a:effectRef idx="0">
            <a:schemeClr val="accent5"/>
          </a:effectRef>
          <a:fontRef idx="minor">
            <a:schemeClr val="dk1"/>
          </a:fontRef>
        </p:style>
        <p:txBody>
          <a:bodyPr rtlCol="0" anchor="ctr"/>
          <a:lstStyle/>
          <a:p>
            <a:pPr algn="ctr">
              <a:lnSpc>
                <a:spcPct val="150000"/>
              </a:lnSpc>
            </a:pPr>
            <a:r>
              <a:rPr lang="en-IN" sz="2000" b="1">
                <a:solidFill>
                  <a:schemeClr val="tx1"/>
                </a:solidFill>
                <a:latin typeface="Times New Roman" panose="02020603050405020304" pitchFamily="18" charset="0"/>
                <a:cs typeface="Times New Roman" panose="02020603050405020304" pitchFamily="18" charset="0"/>
              </a:rPr>
              <a:t>EAZY ASSET</a:t>
            </a:r>
          </a:p>
          <a:p>
            <a:pPr>
              <a:lnSpc>
                <a:spcPct val="150000"/>
              </a:lnSpc>
            </a:pPr>
            <a:endParaRPr lang="en-IN">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IN">
                <a:latin typeface="Times New Roman" panose="02020603050405020304" pitchFamily="18" charset="0"/>
                <a:cs typeface="Times New Roman" panose="02020603050405020304" pitchFamily="18" charset="0"/>
              </a:rPr>
              <a:t>Enhance Website Speed.</a:t>
            </a:r>
          </a:p>
          <a:p>
            <a:pPr>
              <a:lnSpc>
                <a:spcPct val="150000"/>
              </a:lnSpc>
              <a:buFont typeface="Wingdings" panose="05000000000000000000" pitchFamily="2" charset="2"/>
              <a:buChar char="Ø"/>
            </a:pPr>
            <a:r>
              <a:rPr lang="en-IN">
                <a:latin typeface="Times New Roman" panose="02020603050405020304" pitchFamily="18" charset="0"/>
                <a:cs typeface="Times New Roman" panose="02020603050405020304" pitchFamily="18" charset="0"/>
              </a:rPr>
              <a:t>Implement Responsive Design.</a:t>
            </a:r>
          </a:p>
          <a:p>
            <a:pPr>
              <a:lnSpc>
                <a:spcPct val="150000"/>
              </a:lnSpc>
              <a:buFont typeface="Wingdings" panose="05000000000000000000" pitchFamily="2" charset="2"/>
              <a:buChar char="Ø"/>
            </a:pPr>
            <a:r>
              <a:rPr lang="en-IN">
                <a:latin typeface="Times New Roman" panose="02020603050405020304" pitchFamily="18" charset="0"/>
                <a:cs typeface="Times New Roman" panose="02020603050405020304" pitchFamily="18" charset="0"/>
              </a:rPr>
              <a:t>Structured Data Implementation.</a:t>
            </a:r>
          </a:p>
          <a:p>
            <a:pPr>
              <a:lnSpc>
                <a:spcPct val="150000"/>
              </a:lnSpc>
              <a:buFont typeface="Wingdings" panose="05000000000000000000" pitchFamily="2" charset="2"/>
              <a:buChar char="Ø"/>
            </a:pPr>
            <a:r>
              <a:rPr lang="it-IT">
                <a:latin typeface="Times New Roman" panose="02020603050405020304" pitchFamily="18" charset="0"/>
                <a:cs typeface="Times New Roman" panose="02020603050405020304" pitchFamily="18" charset="0"/>
              </a:rPr>
              <a:t>Create a Comprehensive XML Sitemap</a:t>
            </a:r>
            <a:r>
              <a:rPr lang="en-IN">
                <a:solidFill>
                  <a:schemeClr val="tx1"/>
                </a:solidFill>
                <a:latin typeface="Times New Roman" panose="02020603050405020304" pitchFamily="18" charset="0"/>
                <a:cs typeface="Times New Roman" panose="02020603050405020304" pitchFamily="18" charset="0"/>
              </a:rPr>
              <a:t>.</a:t>
            </a:r>
          </a:p>
          <a:p>
            <a:pPr>
              <a:lnSpc>
                <a:spcPct val="150000"/>
              </a:lnSpc>
              <a:buFont typeface="Wingdings" panose="05000000000000000000" pitchFamily="2" charset="2"/>
              <a:buChar char="Ø"/>
            </a:pPr>
            <a:r>
              <a:rPr lang="en-US">
                <a:latin typeface="Times New Roman" panose="02020603050405020304" pitchFamily="18" charset="0"/>
                <a:cs typeface="Times New Roman" panose="02020603050405020304" pitchFamily="18" charset="0"/>
              </a:rPr>
              <a:t>Optimize for Core Web Vitals</a:t>
            </a:r>
            <a:r>
              <a:rPr lang="en-IN">
                <a:solidFill>
                  <a:schemeClr val="tx1"/>
                </a:solidFill>
                <a:latin typeface="Times New Roman" panose="02020603050405020304" pitchFamily="18" charset="0"/>
                <a:cs typeface="Times New Roman" panose="02020603050405020304" pitchFamily="18" charset="0"/>
              </a:rPr>
              <a:t>.</a:t>
            </a:r>
            <a:endParaRPr lang="en-IN">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6E5F3668-7ED9-8FAE-0563-1E68D51FF2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673" y="371567"/>
            <a:ext cx="1607409" cy="1069658"/>
          </a:xfrm>
          <a:prstGeom prst="rect">
            <a:avLst/>
          </a:prstGeom>
        </p:spPr>
      </p:pic>
    </p:spTree>
    <p:extLst>
      <p:ext uri="{BB962C8B-B14F-4D97-AF65-F5344CB8AC3E}">
        <p14:creationId xmlns:p14="http://schemas.microsoft.com/office/powerpoint/2010/main" val="6951974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9F6CE-A3BC-CA99-249C-66FB09855ACC}"/>
              </a:ext>
            </a:extLst>
          </p:cNvPr>
          <p:cNvSpPr>
            <a:spLocks noGrp="1"/>
          </p:cNvSpPr>
          <p:nvPr>
            <p:ph type="title"/>
          </p:nvPr>
        </p:nvSpPr>
        <p:spPr>
          <a:xfrm>
            <a:off x="677333" y="275302"/>
            <a:ext cx="10806743" cy="1133519"/>
          </a:xfrm>
        </p:spPr>
        <p:txBody>
          <a:bodyPr>
            <a:normAutofit/>
          </a:bodyPr>
          <a:lstStyle/>
          <a:p>
            <a:r>
              <a:rPr lang="en-US" sz="4400">
                <a:solidFill>
                  <a:schemeClr val="accent5">
                    <a:lumMod val="50000"/>
                  </a:schemeClr>
                </a:solidFill>
                <a:latin typeface="Times New Roman" panose="02020603050405020304" pitchFamily="18" charset="0"/>
                <a:cs typeface="Times New Roman" panose="02020603050405020304" pitchFamily="18" charset="0"/>
              </a:rPr>
              <a:t>		</a:t>
            </a:r>
            <a:r>
              <a:rPr lang="en-US">
                <a:solidFill>
                  <a:schemeClr val="accent5">
                    <a:lumMod val="50000"/>
                  </a:schemeClr>
                </a:solidFill>
                <a:latin typeface="Times New Roman" panose="02020603050405020304" pitchFamily="18" charset="0"/>
                <a:cs typeface="Times New Roman" panose="02020603050405020304" pitchFamily="18" charset="0"/>
              </a:rPr>
              <a:t>        	</a:t>
            </a:r>
            <a:r>
              <a:rPr lang="en-US" b="1">
                <a:solidFill>
                  <a:schemeClr val="accent5">
                    <a:lumMod val="50000"/>
                  </a:schemeClr>
                </a:solidFill>
                <a:latin typeface="Times New Roman" panose="02020603050405020304" pitchFamily="18" charset="0"/>
                <a:cs typeface="Times New Roman" panose="02020603050405020304" pitchFamily="18" charset="0"/>
              </a:rPr>
              <a:t>Task 4 – Content Strategy Plan Report</a:t>
            </a:r>
            <a:endParaRPr lang="en-IN"/>
          </a:p>
        </p:txBody>
      </p:sp>
      <p:pic>
        <p:nvPicPr>
          <p:cNvPr id="4" name="Picture 3">
            <a:extLst>
              <a:ext uri="{FF2B5EF4-FFF2-40B4-BE49-F238E27FC236}">
                <a16:creationId xmlns:a16="http://schemas.microsoft.com/office/drawing/2014/main" id="{3242AA0C-EEAE-3A17-E2A1-7A60FC479C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58613"/>
            <a:ext cx="1411287" cy="939148"/>
          </a:xfrm>
          <a:prstGeom prst="rect">
            <a:avLst/>
          </a:prstGeom>
        </p:spPr>
      </p:pic>
      <p:sp>
        <p:nvSpPr>
          <p:cNvPr id="7" name="Rectangle: Rounded Corners 6">
            <a:extLst>
              <a:ext uri="{FF2B5EF4-FFF2-40B4-BE49-F238E27FC236}">
                <a16:creationId xmlns:a16="http://schemas.microsoft.com/office/drawing/2014/main" id="{E56CB0AE-69B0-B39A-4A3F-B6491A713635}"/>
              </a:ext>
            </a:extLst>
          </p:cNvPr>
          <p:cNvSpPr/>
          <p:nvPr/>
        </p:nvSpPr>
        <p:spPr>
          <a:xfrm>
            <a:off x="137652" y="1408822"/>
            <a:ext cx="3932903" cy="5449178"/>
          </a:xfrm>
          <a:prstGeom prst="roundRect">
            <a:avLst/>
          </a:prstGeom>
          <a:ln w="28575"/>
          <a:effectLst>
            <a:glow rad="101600">
              <a:schemeClr val="accent2">
                <a:satMod val="175000"/>
                <a:alpha val="40000"/>
              </a:schemeClr>
            </a:glow>
          </a:effectLst>
        </p:spPr>
        <p:style>
          <a:lnRef idx="2">
            <a:schemeClr val="accent4"/>
          </a:lnRef>
          <a:fillRef idx="1">
            <a:schemeClr val="lt1"/>
          </a:fillRef>
          <a:effectRef idx="0">
            <a:schemeClr val="accent4"/>
          </a:effectRef>
          <a:fontRef idx="minor">
            <a:schemeClr val="dk1"/>
          </a:fontRef>
        </p:style>
        <p:txBody>
          <a:bodyPr lIns="91440" tIns="45720" rIns="91440" bIns="45720" rtlCol="0" anchor="ctr"/>
          <a:lstStyle/>
          <a:p>
            <a:pPr algn="ctr"/>
            <a:r>
              <a:rPr lang="en-IN" sz="2400" b="1">
                <a:solidFill>
                  <a:schemeClr val="tx1"/>
                </a:solidFill>
                <a:latin typeface="Times New Roman"/>
                <a:cs typeface="Times New Roman"/>
              </a:rPr>
              <a:t>EAZY DMS</a:t>
            </a:r>
          </a:p>
          <a:p>
            <a:endParaRPr lang="en-IN" sz="800">
              <a:solidFill>
                <a:schemeClr val="tx1"/>
              </a:solidFill>
              <a:effectLst/>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IN" sz="1600">
                <a:solidFill>
                  <a:schemeClr val="tx1"/>
                </a:solidFill>
                <a:effectLst/>
                <a:latin typeface="Times New Roman"/>
                <a:cs typeface="Times New Roman"/>
              </a:rPr>
              <a:t>How EAZY DMS Streamlines Supply Chain Operations.</a:t>
            </a:r>
          </a:p>
          <a:p>
            <a:pPr marL="285750" indent="-285750">
              <a:lnSpc>
                <a:spcPct val="150000"/>
              </a:lnSpc>
              <a:buFont typeface="Wingdings" panose="05000000000000000000" pitchFamily="2" charset="2"/>
              <a:buChar char="Ø"/>
            </a:pPr>
            <a:r>
              <a:rPr lang="en-IN" sz="1600">
                <a:solidFill>
                  <a:schemeClr val="tx1"/>
                </a:solidFill>
                <a:effectLst/>
                <a:latin typeface="Times New Roman"/>
                <a:cs typeface="Times New Roman"/>
              </a:rPr>
              <a:t>Managing Distributors Across Multiple Locations with EAZY DMS.</a:t>
            </a:r>
            <a:endParaRPr lang="en-IN" sz="1600">
              <a:solidFill>
                <a:schemeClr val="tx1"/>
              </a:solidFill>
              <a:latin typeface="Times New Roman"/>
              <a:cs typeface="Times New Roman"/>
            </a:endParaRPr>
          </a:p>
          <a:p>
            <a:pPr marL="285750" indent="-285750">
              <a:lnSpc>
                <a:spcPct val="150000"/>
              </a:lnSpc>
              <a:buFont typeface="Wingdings" panose="05000000000000000000" pitchFamily="2" charset="2"/>
              <a:buChar char="Ø"/>
            </a:pPr>
            <a:r>
              <a:rPr lang="en-IN" sz="1600">
                <a:solidFill>
                  <a:schemeClr val="tx1"/>
                </a:solidFill>
                <a:latin typeface="Times New Roman"/>
                <a:ea typeface="+mn-lt"/>
                <a:cs typeface="+mn-lt"/>
              </a:rPr>
              <a:t>A Step-by-Step Guide to Implementing </a:t>
            </a:r>
            <a:r>
              <a:rPr lang="en-IN" sz="1600">
                <a:solidFill>
                  <a:schemeClr val="tx1"/>
                </a:solidFill>
                <a:effectLst/>
                <a:latin typeface="Times New Roman"/>
                <a:ea typeface="+mn-lt"/>
                <a:cs typeface="+mn-lt"/>
              </a:rPr>
              <a:t>EAZY </a:t>
            </a:r>
            <a:r>
              <a:rPr lang="en-IN" sz="1600">
                <a:solidFill>
                  <a:schemeClr val="tx1"/>
                </a:solidFill>
                <a:latin typeface="Times New Roman"/>
                <a:ea typeface="+mn-lt"/>
                <a:cs typeface="+mn-lt"/>
              </a:rPr>
              <a:t>Distributor Management Software</a:t>
            </a:r>
            <a:endParaRPr lang="en-IN" sz="1600">
              <a:solidFill>
                <a:schemeClr val="tx1"/>
              </a:solidFill>
              <a:effectLst/>
              <a:latin typeface="Times New Roman"/>
              <a:ea typeface="+mn-lt"/>
              <a:cs typeface="+mn-lt"/>
            </a:endParaRPr>
          </a:p>
          <a:p>
            <a:pPr marL="285750" indent="-285750">
              <a:lnSpc>
                <a:spcPct val="150000"/>
              </a:lnSpc>
              <a:buFont typeface="Wingdings" panose="05000000000000000000" pitchFamily="2" charset="2"/>
              <a:buChar char="Ø"/>
            </a:pPr>
            <a:r>
              <a:rPr lang="en-IN" sz="1600">
                <a:solidFill>
                  <a:schemeClr val="tx1"/>
                </a:solidFill>
                <a:effectLst/>
                <a:latin typeface="Times New Roman"/>
                <a:cs typeface="Times New Roman"/>
              </a:rPr>
              <a:t>How EAZY DMS Enhances Distributor Compliance and Visibility.</a:t>
            </a:r>
            <a:endParaRPr lang="en-IN" sz="1600">
              <a:solidFill>
                <a:schemeClr val="tx1"/>
              </a:solidFill>
              <a:latin typeface="Times New Roman"/>
              <a:cs typeface="Times New Roman"/>
            </a:endParaRPr>
          </a:p>
          <a:p>
            <a:pPr marL="285750" indent="-285750">
              <a:lnSpc>
                <a:spcPct val="150000"/>
              </a:lnSpc>
              <a:buFont typeface="Wingdings" panose="05000000000000000000" pitchFamily="2" charset="2"/>
              <a:buChar char="Ø"/>
            </a:pPr>
            <a:r>
              <a:rPr lang="en-IN" sz="1600">
                <a:solidFill>
                  <a:schemeClr val="tx1"/>
                </a:solidFill>
                <a:effectLst/>
                <a:latin typeface="Times New Roman"/>
                <a:cs typeface="Times New Roman"/>
              </a:rPr>
              <a:t>How EAZY DMS Helps in Sales Forecasting and Demand Planning.</a:t>
            </a:r>
          </a:p>
        </p:txBody>
      </p:sp>
      <p:sp>
        <p:nvSpPr>
          <p:cNvPr id="10" name="Rectangle: Rounded Corners 9">
            <a:extLst>
              <a:ext uri="{FF2B5EF4-FFF2-40B4-BE49-F238E27FC236}">
                <a16:creationId xmlns:a16="http://schemas.microsoft.com/office/drawing/2014/main" id="{4993F2E2-B87C-FEDC-BFC6-7DC4E02C2AEA}"/>
              </a:ext>
            </a:extLst>
          </p:cNvPr>
          <p:cNvSpPr/>
          <p:nvPr/>
        </p:nvSpPr>
        <p:spPr>
          <a:xfrm>
            <a:off x="4184677" y="1408821"/>
            <a:ext cx="3932903" cy="5449179"/>
          </a:xfrm>
          <a:prstGeom prst="roundRect">
            <a:avLst/>
          </a:prstGeom>
          <a:ln w="28575"/>
          <a:effectLst>
            <a:glow rad="101600">
              <a:schemeClr val="accent2">
                <a:satMod val="175000"/>
                <a:alpha val="40000"/>
              </a:schemeClr>
            </a:glow>
          </a:effectLst>
        </p:spPr>
        <p:style>
          <a:lnRef idx="2">
            <a:schemeClr val="accent4"/>
          </a:lnRef>
          <a:fillRef idx="1">
            <a:schemeClr val="lt1"/>
          </a:fillRef>
          <a:effectRef idx="0">
            <a:schemeClr val="accent4"/>
          </a:effectRef>
          <a:fontRef idx="minor">
            <a:schemeClr val="dk1"/>
          </a:fontRef>
        </p:style>
        <p:txBody>
          <a:bodyPr rtlCol="0" anchor="ctr"/>
          <a:lstStyle/>
          <a:p>
            <a:pPr algn="ctr"/>
            <a:r>
              <a:rPr lang="en-IN" sz="2400" b="1">
                <a:solidFill>
                  <a:schemeClr val="tx1"/>
                </a:solidFill>
                <a:effectLst/>
                <a:latin typeface="Times New Roman" panose="02020603050405020304" pitchFamily="18" charset="0"/>
                <a:cs typeface="Times New Roman" panose="02020603050405020304" pitchFamily="18" charset="0"/>
              </a:rPr>
              <a:t>EAZY CRM</a:t>
            </a:r>
          </a:p>
          <a:p>
            <a:endParaRPr lang="en-IN" sz="3200">
              <a:solidFill>
                <a:schemeClr val="tx1"/>
              </a:solidFill>
              <a:effectLst/>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IN" sz="1600">
                <a:solidFill>
                  <a:schemeClr val="tx1"/>
                </a:solidFill>
                <a:effectLst/>
                <a:latin typeface="Times New Roman" panose="02020603050405020304" pitchFamily="18" charset="0"/>
                <a:cs typeface="Times New Roman" panose="02020603050405020304" pitchFamily="18" charset="0"/>
              </a:rPr>
              <a:t>What is EAZY CRM? Understanding Its Role in Business Success.</a:t>
            </a:r>
            <a:endParaRPr lang="en-IN" sz="1600">
              <a:solidFill>
                <a:schemeClr val="tx1"/>
              </a:solidFill>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IN" sz="1600">
                <a:solidFill>
                  <a:schemeClr val="tx1"/>
                </a:solidFill>
                <a:effectLst/>
                <a:latin typeface="Times New Roman" panose="02020603050405020304" pitchFamily="18" charset="0"/>
                <a:cs typeface="Times New Roman" panose="02020603050405020304" pitchFamily="18" charset="0"/>
              </a:rPr>
              <a:t>How EAZY CRM Improves Communication and Customer Satisfaction.</a:t>
            </a:r>
          </a:p>
          <a:p>
            <a:pPr marL="285750" indent="-285750">
              <a:lnSpc>
                <a:spcPct val="150000"/>
              </a:lnSpc>
              <a:buFont typeface="Wingdings" panose="05000000000000000000" pitchFamily="2" charset="2"/>
              <a:buChar char="Ø"/>
            </a:pPr>
            <a:r>
              <a:rPr lang="en-IN" sz="1600" kern="100">
                <a:solidFill>
                  <a:schemeClr val="tx1"/>
                </a:solidFill>
                <a:effectLst/>
                <a:latin typeface="Times New Roman" panose="02020603050405020304" pitchFamily="18" charset="0"/>
                <a:cs typeface="Times New Roman" panose="02020603050405020304" pitchFamily="18" charset="0"/>
              </a:rPr>
              <a:t>The Importance of Customer Feedback in EAZY CRM.</a:t>
            </a:r>
            <a:endParaRPr lang="en-IN" sz="1600">
              <a:solidFill>
                <a:schemeClr val="tx1"/>
              </a:solidFill>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IN" sz="1600" kern="100">
                <a:solidFill>
                  <a:schemeClr val="tx1"/>
                </a:solidFill>
                <a:effectLst/>
                <a:latin typeface="Times New Roman" panose="02020603050405020304" pitchFamily="18" charset="0"/>
                <a:cs typeface="Times New Roman" panose="02020603050405020304" pitchFamily="18" charset="0"/>
              </a:rPr>
              <a:t>Case Studies: Successful Implementation of EAZY CRM.</a:t>
            </a:r>
            <a:endParaRPr lang="en-IN" sz="1600">
              <a:solidFill>
                <a:schemeClr val="tx1"/>
              </a:solidFill>
              <a:effectLst/>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IN" sz="1600" kern="100">
                <a:solidFill>
                  <a:schemeClr val="tx1"/>
                </a:solidFill>
                <a:effectLst/>
                <a:latin typeface="Times New Roman" panose="02020603050405020304" pitchFamily="18" charset="0"/>
                <a:cs typeface="Times New Roman" panose="02020603050405020304" pitchFamily="18" charset="0"/>
              </a:rPr>
              <a:t>How EAZY CRM Supports Effective Identify Marketing Campaigns.</a:t>
            </a:r>
          </a:p>
        </p:txBody>
      </p:sp>
      <p:sp>
        <p:nvSpPr>
          <p:cNvPr id="11" name="Rectangle: Rounded Corners 10">
            <a:extLst>
              <a:ext uri="{FF2B5EF4-FFF2-40B4-BE49-F238E27FC236}">
                <a16:creationId xmlns:a16="http://schemas.microsoft.com/office/drawing/2014/main" id="{71771A44-9740-4E85-906F-8578E9A451E4}"/>
              </a:ext>
            </a:extLst>
          </p:cNvPr>
          <p:cNvSpPr/>
          <p:nvPr/>
        </p:nvSpPr>
        <p:spPr>
          <a:xfrm>
            <a:off x="8231703" y="1408820"/>
            <a:ext cx="3822645" cy="5449179"/>
          </a:xfrm>
          <a:prstGeom prst="roundRect">
            <a:avLst/>
          </a:prstGeom>
          <a:ln w="28575"/>
          <a:effectLst>
            <a:glow rad="101600">
              <a:schemeClr val="accent2">
                <a:satMod val="175000"/>
                <a:alpha val="40000"/>
              </a:schemeClr>
            </a:glow>
          </a:effectLst>
        </p:spPr>
        <p:style>
          <a:lnRef idx="2">
            <a:schemeClr val="accent4"/>
          </a:lnRef>
          <a:fillRef idx="1">
            <a:schemeClr val="lt1"/>
          </a:fillRef>
          <a:effectRef idx="0">
            <a:schemeClr val="accent4"/>
          </a:effectRef>
          <a:fontRef idx="minor">
            <a:schemeClr val="dk1"/>
          </a:fontRef>
        </p:style>
        <p:txBody>
          <a:bodyPr rtlCol="0" anchor="ctr"/>
          <a:lstStyle/>
          <a:p>
            <a:pPr algn="ctr"/>
            <a:r>
              <a:rPr lang="en-IN" sz="2400" b="1">
                <a:solidFill>
                  <a:schemeClr val="tx1"/>
                </a:solidFill>
                <a:effectLst/>
                <a:latin typeface="Times New Roman" panose="02020603050405020304" pitchFamily="18" charset="0"/>
                <a:cs typeface="Times New Roman" panose="02020603050405020304" pitchFamily="18" charset="0"/>
              </a:rPr>
              <a:t>EAZY ASSET</a:t>
            </a:r>
          </a:p>
          <a:p>
            <a:pPr algn="ctr"/>
            <a:endParaRPr lang="en-IN" sz="800" b="1">
              <a:solidFill>
                <a:schemeClr val="tx1"/>
              </a:solidFill>
              <a:effectLst/>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IN" sz="1600">
                <a:solidFill>
                  <a:schemeClr val="tx1"/>
                </a:solidFill>
                <a:effectLst/>
                <a:latin typeface="Times New Roman" panose="02020603050405020304" pitchFamily="18" charset="0"/>
                <a:cs typeface="Times New Roman" panose="02020603050405020304" pitchFamily="18" charset="0"/>
              </a:rPr>
              <a:t>What is EAZY ASSET? A Comprehensive Guide to Asset Management Software.</a:t>
            </a:r>
          </a:p>
          <a:p>
            <a:pPr marL="285750" indent="-285750">
              <a:lnSpc>
                <a:spcPct val="150000"/>
              </a:lnSpc>
              <a:buFont typeface="Wingdings" panose="05000000000000000000" pitchFamily="2" charset="2"/>
              <a:buChar char="Ø"/>
            </a:pPr>
            <a:r>
              <a:rPr lang="en-IN" sz="1600">
                <a:solidFill>
                  <a:schemeClr val="tx1"/>
                </a:solidFill>
                <a:effectLst/>
                <a:latin typeface="Times New Roman" panose="02020603050405020304" pitchFamily="18" charset="0"/>
                <a:cs typeface="Times New Roman" panose="02020603050405020304" pitchFamily="18" charset="0"/>
              </a:rPr>
              <a:t>How EAZY ASSET Streamlines Asset Tracking and Management.</a:t>
            </a:r>
            <a:endParaRPr lang="en-IN" sz="1600">
              <a:solidFill>
                <a:schemeClr val="tx1"/>
              </a:solidFill>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IN" sz="1600">
                <a:solidFill>
                  <a:schemeClr val="tx1"/>
                </a:solidFill>
                <a:effectLst/>
                <a:latin typeface="Times New Roman" panose="02020603050405020304" pitchFamily="18" charset="0"/>
                <a:cs typeface="Times New Roman" panose="02020603050405020304" pitchFamily="18" charset="0"/>
              </a:rPr>
              <a:t>The Benefits of Using EAZY ASSET for Small and Medium Businesses.</a:t>
            </a:r>
          </a:p>
          <a:p>
            <a:pPr marL="285750" indent="-285750">
              <a:lnSpc>
                <a:spcPct val="150000"/>
              </a:lnSpc>
              <a:buFont typeface="Wingdings" panose="05000000000000000000" pitchFamily="2" charset="2"/>
              <a:buChar char="Ø"/>
            </a:pPr>
            <a:r>
              <a:rPr lang="en-IN" sz="1600" kern="100">
                <a:solidFill>
                  <a:schemeClr val="tx1"/>
                </a:solidFill>
                <a:effectLst/>
                <a:latin typeface="Times New Roman" panose="02020603050405020304" pitchFamily="18" charset="0"/>
                <a:cs typeface="Times New Roman" panose="02020603050405020304" pitchFamily="18" charset="0"/>
              </a:rPr>
              <a:t>Real-Life Case Studies: EAZY ASSET in Action.</a:t>
            </a:r>
          </a:p>
          <a:p>
            <a:pPr marL="285750" indent="-285750">
              <a:lnSpc>
                <a:spcPct val="150000"/>
              </a:lnSpc>
              <a:buFont typeface="Wingdings" panose="05000000000000000000" pitchFamily="2" charset="2"/>
              <a:buChar char="Ø"/>
            </a:pPr>
            <a:r>
              <a:rPr lang="en-IN" sz="1600">
                <a:solidFill>
                  <a:schemeClr val="tx1"/>
                </a:solidFill>
                <a:effectLst/>
                <a:latin typeface="Times New Roman" panose="02020603050405020304" pitchFamily="18" charset="0"/>
                <a:cs typeface="Times New Roman" panose="02020603050405020304" pitchFamily="18" charset="0"/>
              </a:rPr>
              <a:t>How EAZY ASSET Facilitates Maintenance Scheduling and Tracking.</a:t>
            </a:r>
          </a:p>
        </p:txBody>
      </p:sp>
    </p:spTree>
    <p:extLst>
      <p:ext uri="{BB962C8B-B14F-4D97-AF65-F5344CB8AC3E}">
        <p14:creationId xmlns:p14="http://schemas.microsoft.com/office/powerpoint/2010/main" val="39262520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1943E-ED61-99FB-6209-9DFFB9BC217D}"/>
              </a:ext>
            </a:extLst>
          </p:cNvPr>
          <p:cNvSpPr>
            <a:spLocks noGrp="1"/>
          </p:cNvSpPr>
          <p:nvPr>
            <p:ph type="title"/>
          </p:nvPr>
        </p:nvSpPr>
        <p:spPr>
          <a:xfrm>
            <a:off x="761524" y="426085"/>
            <a:ext cx="10515600" cy="1038921"/>
          </a:xfrm>
        </p:spPr>
        <p:txBody>
          <a:bodyPr/>
          <a:lstStyle/>
          <a:p>
            <a:pPr algn="ctr"/>
            <a:r>
              <a:rPr lang="en-US" b="1">
                <a:solidFill>
                  <a:schemeClr val="accent5">
                    <a:lumMod val="50000"/>
                  </a:schemeClr>
                </a:solidFill>
                <a:latin typeface="Times New Roman" panose="02020603050405020304" pitchFamily="18" charset="0"/>
                <a:cs typeface="Times New Roman" panose="02020603050405020304" pitchFamily="18" charset="0"/>
              </a:rPr>
              <a:t>Task 5 – Off-page SEO Plan</a:t>
            </a:r>
            <a:endParaRPr lang="en-IN" b="1">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C67721F-1102-A7D0-D8E1-BD90DB4A09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436" y="269760"/>
            <a:ext cx="2031048" cy="1351570"/>
          </a:xfrm>
          <a:prstGeom prst="rect">
            <a:avLst/>
          </a:prstGeom>
        </p:spPr>
      </p:pic>
      <p:sp>
        <p:nvSpPr>
          <p:cNvPr id="3" name="Rectangle: Rounded Corners 2">
            <a:extLst>
              <a:ext uri="{FF2B5EF4-FFF2-40B4-BE49-F238E27FC236}">
                <a16:creationId xmlns:a16="http://schemas.microsoft.com/office/drawing/2014/main" id="{0525B9B0-E715-7E49-BC99-9505FDB457CE}"/>
              </a:ext>
            </a:extLst>
          </p:cNvPr>
          <p:cNvSpPr/>
          <p:nvPr/>
        </p:nvSpPr>
        <p:spPr>
          <a:xfrm>
            <a:off x="226142" y="1846481"/>
            <a:ext cx="10667524" cy="4888616"/>
          </a:xfrm>
          <a:prstGeom prst="roundRect">
            <a:avLst/>
          </a:prstGeom>
          <a:ln w="38100"/>
          <a:effectLst>
            <a:glow rad="139700">
              <a:schemeClr val="accent2">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nSpc>
                <a:spcPct val="150000"/>
              </a:lnSpc>
              <a:buFont typeface="Wingdings" panose="05000000000000000000" pitchFamily="2" charset="2"/>
              <a:buChar char="Ø"/>
            </a:pPr>
            <a:r>
              <a:rPr lang="en-US" sz="2000" b="1">
                <a:solidFill>
                  <a:schemeClr val="tx1"/>
                </a:solidFill>
                <a:latin typeface="Times New Roman" panose="02020603050405020304" pitchFamily="18" charset="0"/>
                <a:cs typeface="Times New Roman" panose="02020603050405020304" pitchFamily="18" charset="0"/>
              </a:rPr>
              <a:t>Link Builder:</a:t>
            </a:r>
            <a:r>
              <a:rPr lang="en-US" sz="1800">
                <a:solidFill>
                  <a:schemeClr val="tx1"/>
                </a:solidFill>
                <a:latin typeface="Times New Roman" panose="02020603050405020304" pitchFamily="18" charset="0"/>
                <a:cs typeface="Times New Roman" panose="02020603050405020304" pitchFamily="18" charset="0"/>
              </a:rPr>
              <a:t> Acquire high-quality backlinks from reputable sites to improve your ERP’s authority and search engine rankings.</a:t>
            </a:r>
          </a:p>
          <a:p>
            <a:pPr>
              <a:lnSpc>
                <a:spcPct val="150000"/>
              </a:lnSpc>
              <a:buFont typeface="Wingdings" panose="05000000000000000000" pitchFamily="2" charset="2"/>
              <a:buChar char="Ø"/>
            </a:pPr>
            <a:r>
              <a:rPr lang="en-US" sz="2000" b="1">
                <a:solidFill>
                  <a:schemeClr val="tx1"/>
                </a:solidFill>
                <a:latin typeface="Times New Roman" panose="02020603050405020304" pitchFamily="18" charset="0"/>
                <a:cs typeface="Times New Roman" panose="02020603050405020304" pitchFamily="18" charset="0"/>
              </a:rPr>
              <a:t>Guest Blogging:</a:t>
            </a:r>
            <a:r>
              <a:rPr lang="en-US" sz="1800">
                <a:solidFill>
                  <a:schemeClr val="tx1"/>
                </a:solidFill>
                <a:latin typeface="Times New Roman" panose="02020603050405020304" pitchFamily="18" charset="0"/>
                <a:cs typeface="Times New Roman" panose="02020603050405020304" pitchFamily="18" charset="0"/>
              </a:rPr>
              <a:t> Write insightful articles for relevant blogs in the ERP space to establish expertise and gain valuable backlinks.</a:t>
            </a:r>
          </a:p>
          <a:p>
            <a:pPr>
              <a:lnSpc>
                <a:spcPct val="150000"/>
              </a:lnSpc>
              <a:buFont typeface="Wingdings" panose="05000000000000000000" pitchFamily="2" charset="2"/>
              <a:buChar char="Ø"/>
            </a:pPr>
            <a:r>
              <a:rPr lang="en-IN" sz="2000" b="1">
                <a:solidFill>
                  <a:schemeClr val="tx1"/>
                </a:solidFill>
                <a:latin typeface="Times New Roman" panose="02020603050405020304" pitchFamily="18" charset="0"/>
                <a:cs typeface="Times New Roman" panose="02020603050405020304" pitchFamily="18" charset="0"/>
              </a:rPr>
              <a:t>Online Directories:</a:t>
            </a:r>
            <a:r>
              <a:rPr lang="en-IN" sz="1800">
                <a:solidFill>
                  <a:schemeClr val="tx1"/>
                </a:solidFill>
                <a:latin typeface="Times New Roman" panose="02020603050405020304" pitchFamily="18" charset="0"/>
                <a:cs typeface="Times New Roman" panose="02020603050405020304" pitchFamily="18" charset="0"/>
              </a:rPr>
              <a:t> Register your ERP solution in industry-specific online directories to enhance visibility and local SEO.</a:t>
            </a:r>
          </a:p>
          <a:p>
            <a:pPr>
              <a:lnSpc>
                <a:spcPct val="150000"/>
              </a:lnSpc>
              <a:buFont typeface="Wingdings" panose="05000000000000000000" pitchFamily="2" charset="2"/>
              <a:buChar char="Ø"/>
            </a:pPr>
            <a:r>
              <a:rPr lang="en-IN" sz="2000" b="1">
                <a:solidFill>
                  <a:schemeClr val="tx1"/>
                </a:solidFill>
                <a:latin typeface="Times New Roman" panose="02020603050405020304" pitchFamily="18" charset="0"/>
                <a:cs typeface="Times New Roman" panose="02020603050405020304" pitchFamily="18" charset="0"/>
              </a:rPr>
              <a:t>Social Media Marketing:</a:t>
            </a:r>
            <a:r>
              <a:rPr lang="en-IN" sz="1800">
                <a:solidFill>
                  <a:schemeClr val="tx1"/>
                </a:solidFill>
                <a:latin typeface="Times New Roman" panose="02020603050405020304" pitchFamily="18" charset="0"/>
                <a:cs typeface="Times New Roman" panose="02020603050405020304" pitchFamily="18" charset="0"/>
              </a:rPr>
              <a:t> Share informative content about your ERP on social media to engage potential customers and drive traffic to your site.</a:t>
            </a:r>
          </a:p>
          <a:p>
            <a:pPr>
              <a:lnSpc>
                <a:spcPct val="150000"/>
              </a:lnSpc>
              <a:buFont typeface="Wingdings" panose="05000000000000000000" pitchFamily="2" charset="2"/>
              <a:buChar char="Ø"/>
            </a:pPr>
            <a:r>
              <a:rPr lang="en-IN" sz="2000" b="1">
                <a:solidFill>
                  <a:schemeClr val="tx1"/>
                </a:solidFill>
                <a:latin typeface="Times New Roman" panose="02020603050405020304" pitchFamily="18" charset="0"/>
                <a:cs typeface="Times New Roman" panose="02020603050405020304" pitchFamily="18" charset="0"/>
              </a:rPr>
              <a:t>Online Reviews:</a:t>
            </a:r>
            <a:r>
              <a:rPr lang="en-IN" sz="1800">
                <a:solidFill>
                  <a:schemeClr val="tx1"/>
                </a:solidFill>
                <a:latin typeface="Times New Roman" panose="02020603050405020304" pitchFamily="18" charset="0"/>
                <a:cs typeface="Times New Roman" panose="02020603050405020304" pitchFamily="18" charset="0"/>
              </a:rPr>
              <a:t> Encourage satisfied users to leave positive reviews on platforms like Google and Capterra to build credibility and attract new clients.</a:t>
            </a:r>
          </a:p>
          <a:p>
            <a:pPr>
              <a:lnSpc>
                <a:spcPct val="150000"/>
              </a:lnSpc>
            </a:pPr>
            <a:endParaRPr lang="en-IN" sz="1800">
              <a:solidFill>
                <a:schemeClr val="tx1"/>
              </a:solidFill>
            </a:endParaRPr>
          </a:p>
        </p:txBody>
      </p:sp>
    </p:spTree>
    <p:extLst>
      <p:ext uri="{BB962C8B-B14F-4D97-AF65-F5344CB8AC3E}">
        <p14:creationId xmlns:p14="http://schemas.microsoft.com/office/powerpoint/2010/main" val="32555704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A690F-FD34-341F-FD79-1004D56ED8A9}"/>
              </a:ext>
            </a:extLst>
          </p:cNvPr>
          <p:cNvSpPr>
            <a:spLocks noGrp="1"/>
          </p:cNvSpPr>
          <p:nvPr>
            <p:ph type="title"/>
          </p:nvPr>
        </p:nvSpPr>
        <p:spPr>
          <a:xfrm>
            <a:off x="838200" y="365125"/>
            <a:ext cx="10515600" cy="4492010"/>
          </a:xfrm>
        </p:spPr>
        <p:txBody>
          <a:bodyPr/>
          <a:lstStyle/>
          <a:p>
            <a:r>
              <a:rPr lang="en-IN"/>
              <a:t> 							</a:t>
            </a:r>
          </a:p>
        </p:txBody>
      </p:sp>
      <p:pic>
        <p:nvPicPr>
          <p:cNvPr id="10" name="Picture 9">
            <a:extLst>
              <a:ext uri="{FF2B5EF4-FFF2-40B4-BE49-F238E27FC236}">
                <a16:creationId xmlns:a16="http://schemas.microsoft.com/office/drawing/2014/main" id="{40053EC8-9B30-8D03-184C-2AE7396E9A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1876" y="1137285"/>
            <a:ext cx="4276407" cy="2124075"/>
          </a:xfrm>
          <a:prstGeom prst="rect">
            <a:avLst/>
          </a:prstGeom>
        </p:spPr>
      </p:pic>
      <p:pic>
        <p:nvPicPr>
          <p:cNvPr id="11" name="Picture 10">
            <a:extLst>
              <a:ext uri="{FF2B5EF4-FFF2-40B4-BE49-F238E27FC236}">
                <a16:creationId xmlns:a16="http://schemas.microsoft.com/office/drawing/2014/main" id="{2D93E2B2-D826-CBCF-CAD2-8FFA437A6C44}"/>
              </a:ext>
            </a:extLst>
          </p:cNvPr>
          <p:cNvPicPr>
            <a:picLocks noChangeAspect="1"/>
          </p:cNvPicPr>
          <p:nvPr/>
        </p:nvPicPr>
        <p:blipFill>
          <a:blip r:embed="rId3"/>
          <a:stretch>
            <a:fillRect/>
          </a:stretch>
        </p:blipFill>
        <p:spPr>
          <a:xfrm>
            <a:off x="1691005" y="3261360"/>
            <a:ext cx="8058150" cy="2819399"/>
          </a:xfrm>
          <a:prstGeom prst="rect">
            <a:avLst/>
          </a:prstGeom>
        </p:spPr>
      </p:pic>
    </p:spTree>
    <p:extLst>
      <p:ext uri="{BB962C8B-B14F-4D97-AF65-F5344CB8AC3E}">
        <p14:creationId xmlns:p14="http://schemas.microsoft.com/office/powerpoint/2010/main" val="35603553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B3ED1-4234-FF25-F056-2650FBDB36D3}"/>
              </a:ext>
            </a:extLst>
          </p:cNvPr>
          <p:cNvSpPr>
            <a:spLocks noGrp="1"/>
          </p:cNvSpPr>
          <p:nvPr>
            <p:ph type="title"/>
          </p:nvPr>
        </p:nvSpPr>
        <p:spPr/>
        <p:txBody>
          <a:bodyPr>
            <a:normAutofit/>
          </a:bodyPr>
          <a:lstStyle/>
          <a:p>
            <a:pPr algn="ctr"/>
            <a:r>
              <a:rPr lang="en-US" sz="4400" b="1">
                <a:solidFill>
                  <a:schemeClr val="accent5">
                    <a:lumMod val="50000"/>
                  </a:schemeClr>
                </a:solidFill>
                <a:latin typeface="Times New Roman" panose="02020603050405020304" pitchFamily="18" charset="0"/>
                <a:cs typeface="Times New Roman" panose="02020603050405020304" pitchFamily="18" charset="0"/>
              </a:rPr>
              <a:t>			Company selection</a:t>
            </a:r>
            <a:endParaRPr lang="en-IN" sz="4400" b="1">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E9147AD-034B-DD95-5D79-A4F26E63B46F}"/>
              </a:ext>
            </a:extLst>
          </p:cNvPr>
          <p:cNvSpPr>
            <a:spLocks noGrp="1"/>
          </p:cNvSpPr>
          <p:nvPr>
            <p:ph idx="1"/>
          </p:nvPr>
        </p:nvSpPr>
        <p:spPr>
          <a:xfrm>
            <a:off x="677333" y="2160588"/>
            <a:ext cx="10629764" cy="4554843"/>
          </a:xfrm>
        </p:spPr>
        <p:txBody>
          <a:bodyPr>
            <a:normAutofit fontScale="92500" lnSpcReduction="10000"/>
          </a:bodyPr>
          <a:lstStyle/>
          <a:p>
            <a:pPr>
              <a:buFont typeface="Wingdings" panose="05000000000000000000" pitchFamily="2" charset="2"/>
              <a:buChar char="Ø"/>
            </a:pPr>
            <a:r>
              <a:rPr lang="en-US" sz="2600">
                <a:latin typeface="Times New Roman" panose="02020603050405020304" pitchFamily="18" charset="0"/>
                <a:cs typeface="Times New Roman" panose="02020603050405020304" pitchFamily="18" charset="0"/>
              </a:rPr>
              <a:t> I selected the company “EAZY ERP (</a:t>
            </a:r>
            <a:r>
              <a:rPr lang="en-IN" sz="2600">
                <a:latin typeface="Times New Roman" panose="02020603050405020304" pitchFamily="18" charset="0"/>
                <a:cs typeface="Times New Roman" panose="02020603050405020304" pitchFamily="18" charset="0"/>
                <a:hlinkClick r:id="rId2"/>
              </a:rPr>
              <a:t>https://www.eazyerp.com/</a:t>
            </a:r>
            <a:r>
              <a:rPr lang="en-IN" sz="2600">
                <a:latin typeface="Times New Roman" panose="02020603050405020304" pitchFamily="18" charset="0"/>
                <a:cs typeface="Times New Roman" panose="02020603050405020304" pitchFamily="18" charset="0"/>
              </a:rPr>
              <a:t>)” for this SEO Project.</a:t>
            </a:r>
          </a:p>
          <a:p>
            <a:pPr marL="0" indent="0">
              <a:buNone/>
            </a:pPr>
            <a:endParaRPr lang="en-IN" sz="1300">
              <a:latin typeface="Times New Roman" panose="02020603050405020304" pitchFamily="18" charset="0"/>
              <a:cs typeface="Times New Roman" panose="02020603050405020304" pitchFamily="18" charset="0"/>
            </a:endParaRPr>
          </a:p>
          <a:p>
            <a:pPr marL="0" indent="0">
              <a:buNone/>
            </a:pPr>
            <a:r>
              <a:rPr lang="en-IN" sz="3200" b="1">
                <a:solidFill>
                  <a:srgbClr val="0070C0"/>
                </a:solidFill>
                <a:latin typeface="Times New Roman" panose="02020603050405020304" pitchFamily="18" charset="0"/>
                <a:cs typeface="Times New Roman" panose="02020603050405020304" pitchFamily="18" charset="0"/>
              </a:rPr>
              <a:t>About Us</a:t>
            </a:r>
          </a:p>
          <a:p>
            <a:pPr marL="0" indent="0">
              <a:buNone/>
            </a:pPr>
            <a:endParaRPr lang="en-IN" sz="1600" b="1">
              <a:solidFill>
                <a:srgbClr val="0070C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600">
                <a:latin typeface="Times New Roman" panose="02020603050405020304" pitchFamily="18" charset="0"/>
                <a:cs typeface="Times New Roman" panose="02020603050405020304" pitchFamily="18" charset="0"/>
              </a:rPr>
              <a:t>EAZY ERP refers to user-friendly enterprise resource planning systems designed to simplify business management processes for small to medium-sized enterprises.</a:t>
            </a:r>
          </a:p>
          <a:p>
            <a:pPr>
              <a:buFont typeface="Wingdings" panose="05000000000000000000" pitchFamily="2" charset="2"/>
              <a:buChar char="Ø"/>
            </a:pPr>
            <a:endParaRPr lang="en-IN">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600">
                <a:latin typeface="Times New Roman" panose="02020603050405020304" pitchFamily="18" charset="0"/>
                <a:cs typeface="Times New Roman" panose="02020603050405020304" pitchFamily="18" charset="0"/>
              </a:rPr>
              <a:t>EAZY ERP is an integrated Enterprise Resource Planning (ERP) solution designed to streamline business operations. It provides modules for inventory, production, finance, and customer relationship management (CRM), helping companies manage resources more efficiently.</a:t>
            </a:r>
          </a:p>
        </p:txBody>
      </p:sp>
      <p:pic>
        <p:nvPicPr>
          <p:cNvPr id="7" name="Picture 6">
            <a:extLst>
              <a:ext uri="{FF2B5EF4-FFF2-40B4-BE49-F238E27FC236}">
                <a16:creationId xmlns:a16="http://schemas.microsoft.com/office/drawing/2014/main" id="{AE0FE4F5-054C-9390-70B8-67294C2218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65125"/>
            <a:ext cx="1726248" cy="1148740"/>
          </a:xfrm>
          <a:prstGeom prst="rect">
            <a:avLst/>
          </a:prstGeom>
        </p:spPr>
      </p:pic>
    </p:spTree>
    <p:extLst>
      <p:ext uri="{BB962C8B-B14F-4D97-AF65-F5344CB8AC3E}">
        <p14:creationId xmlns:p14="http://schemas.microsoft.com/office/powerpoint/2010/main" val="5526829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4F644-9181-BD3B-3D98-1994934AAA5A}"/>
              </a:ext>
            </a:extLst>
          </p:cNvPr>
          <p:cNvSpPr>
            <a:spLocks noGrp="1"/>
          </p:cNvSpPr>
          <p:nvPr>
            <p:ph type="title"/>
          </p:nvPr>
        </p:nvSpPr>
        <p:spPr>
          <a:xfrm>
            <a:off x="838200" y="365125"/>
            <a:ext cx="10515600" cy="942565"/>
          </a:xfrm>
        </p:spPr>
        <p:txBody>
          <a:bodyPr>
            <a:normAutofit fontScale="90000"/>
          </a:bodyPr>
          <a:lstStyle/>
          <a:p>
            <a:pPr marL="0" indent="0" algn="ctr">
              <a:buNone/>
            </a:pPr>
            <a:r>
              <a:rPr lang="en-IN" sz="6000" b="1">
                <a:solidFill>
                  <a:schemeClr val="accent5">
                    <a:lumMod val="50000"/>
                  </a:schemeClr>
                </a:solidFill>
                <a:latin typeface="Times New Roman" panose="02020603050405020304" pitchFamily="18" charset="0"/>
                <a:cs typeface="Times New Roman" panose="02020603050405020304" pitchFamily="18" charset="0"/>
              </a:rPr>
              <a:t>		</a:t>
            </a:r>
            <a:r>
              <a:rPr lang="en-IN" sz="4000" b="1">
                <a:solidFill>
                  <a:schemeClr val="accent5">
                    <a:lumMod val="50000"/>
                  </a:schemeClr>
                </a:solidFill>
                <a:latin typeface="Times New Roman" panose="02020603050405020304" pitchFamily="18" charset="0"/>
                <a:cs typeface="Times New Roman" panose="02020603050405020304" pitchFamily="18" charset="0"/>
              </a:rPr>
              <a:t>About EAZY ERP</a:t>
            </a:r>
          </a:p>
        </p:txBody>
      </p:sp>
      <p:sp>
        <p:nvSpPr>
          <p:cNvPr id="4" name="Rectangle: Rounded Corners 3">
            <a:extLst>
              <a:ext uri="{FF2B5EF4-FFF2-40B4-BE49-F238E27FC236}">
                <a16:creationId xmlns:a16="http://schemas.microsoft.com/office/drawing/2014/main" id="{8A6389DE-A5EA-9759-B962-0D118E7372C4}"/>
              </a:ext>
            </a:extLst>
          </p:cNvPr>
          <p:cNvSpPr/>
          <p:nvPr/>
        </p:nvSpPr>
        <p:spPr>
          <a:xfrm>
            <a:off x="609600" y="1976285"/>
            <a:ext cx="3505200" cy="4516588"/>
          </a:xfrm>
          <a:prstGeom prst="roundRect">
            <a:avLst/>
          </a:prstGeom>
          <a:ln w="38100"/>
          <a:effectLst>
            <a:glow rad="2286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pPr marL="0" indent="0" algn="ctr">
              <a:buNone/>
            </a:pPr>
            <a:r>
              <a:rPr lang="en-US" sz="2000" b="1">
                <a:latin typeface="Times New Roman" panose="02020603050405020304" pitchFamily="18" charset="0"/>
                <a:cs typeface="Times New Roman" panose="02020603050405020304" pitchFamily="18" charset="0"/>
              </a:rPr>
              <a:t>EAZY DMS</a:t>
            </a:r>
          </a:p>
          <a:p>
            <a:pPr marL="0" indent="0">
              <a:buNone/>
            </a:pP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EAZY DMS is Distributor Management Software that helps organizations track secondary and tertiary sales.</a:t>
            </a:r>
            <a:endParaRPr lang="en-US" sz="1800">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1253727A-8643-6548-3470-6AA257E21134}"/>
              </a:ext>
            </a:extLst>
          </p:cNvPr>
          <p:cNvSpPr/>
          <p:nvPr/>
        </p:nvSpPr>
        <p:spPr>
          <a:xfrm>
            <a:off x="4429760" y="1976284"/>
            <a:ext cx="3505200" cy="4516589"/>
          </a:xfrm>
          <a:prstGeom prst="roundRect">
            <a:avLst/>
          </a:prstGeom>
          <a:ln w="38100"/>
          <a:effectLst>
            <a:glow rad="2286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marL="0" indent="0" algn="ctr">
              <a:buNone/>
            </a:pPr>
            <a:endParaRPr lang="en-US" sz="2000" b="1">
              <a:latin typeface="Times New Roman" panose="02020603050405020304" pitchFamily="18" charset="0"/>
              <a:cs typeface="Times New Roman" panose="02020603050405020304" pitchFamily="18" charset="0"/>
            </a:endParaRPr>
          </a:p>
          <a:p>
            <a:pPr marL="0" indent="0" algn="ctr">
              <a:buNone/>
            </a:pPr>
            <a:r>
              <a:rPr lang="en-US" sz="2000" b="1">
                <a:latin typeface="Times New Roman" panose="02020603050405020304" pitchFamily="18" charset="0"/>
                <a:cs typeface="Times New Roman" panose="02020603050405020304" pitchFamily="18" charset="0"/>
              </a:rPr>
              <a:t> </a:t>
            </a:r>
          </a:p>
          <a:p>
            <a:pPr marL="0" indent="0" algn="ctr">
              <a:buNone/>
            </a:pPr>
            <a:r>
              <a:rPr lang="en-US" sz="2000" b="1">
                <a:latin typeface="Times New Roman" panose="02020603050405020304" pitchFamily="18" charset="0"/>
                <a:cs typeface="Times New Roman" panose="02020603050405020304" pitchFamily="18" charset="0"/>
              </a:rPr>
              <a:t>EAZY CRM</a:t>
            </a:r>
          </a:p>
          <a:p>
            <a:pPr marL="0" indent="0">
              <a:buNone/>
            </a:pP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EAZY CRM is a Customer Relationship Management application that helps businesses improve customer relations and identify marketing advantages.</a:t>
            </a:r>
          </a:p>
        </p:txBody>
      </p:sp>
      <p:sp>
        <p:nvSpPr>
          <p:cNvPr id="6" name="Rectangle: Rounded Corners 5">
            <a:extLst>
              <a:ext uri="{FF2B5EF4-FFF2-40B4-BE49-F238E27FC236}">
                <a16:creationId xmlns:a16="http://schemas.microsoft.com/office/drawing/2014/main" id="{9CE296C7-AB10-BD24-A2E9-6A384E505908}"/>
              </a:ext>
            </a:extLst>
          </p:cNvPr>
          <p:cNvSpPr/>
          <p:nvPr/>
        </p:nvSpPr>
        <p:spPr>
          <a:xfrm>
            <a:off x="8249920" y="1976285"/>
            <a:ext cx="3505200" cy="4516590"/>
          </a:xfrm>
          <a:prstGeom prst="roundRect">
            <a:avLst/>
          </a:prstGeom>
          <a:ln w="38100"/>
          <a:effectLst>
            <a:glow rad="228600">
              <a:schemeClr val="accent4">
                <a:satMod val="175000"/>
                <a:alpha val="40000"/>
              </a:schemeClr>
            </a:glow>
          </a:effectLst>
        </p:spPr>
        <p:style>
          <a:lnRef idx="2">
            <a:schemeClr val="accent4"/>
          </a:lnRef>
          <a:fillRef idx="1">
            <a:schemeClr val="lt1"/>
          </a:fillRef>
          <a:effectRef idx="0">
            <a:schemeClr val="accent4"/>
          </a:effectRef>
          <a:fontRef idx="minor">
            <a:schemeClr val="dk1"/>
          </a:fontRef>
        </p:style>
        <p:txBody>
          <a:bodyPr rtlCol="0" anchor="ctr"/>
          <a:lstStyle/>
          <a:p>
            <a:pPr marL="0" indent="0" algn="ctr">
              <a:buNone/>
            </a:pPr>
            <a:r>
              <a:rPr lang="en-US" sz="2000" b="1">
                <a:latin typeface="Times New Roman" panose="02020603050405020304" pitchFamily="18" charset="0"/>
                <a:cs typeface="Times New Roman" panose="02020603050405020304" pitchFamily="18" charset="0"/>
              </a:rPr>
              <a:t> </a:t>
            </a:r>
          </a:p>
          <a:p>
            <a:pPr marL="0" indent="0" algn="ctr">
              <a:buNone/>
            </a:pPr>
            <a:endParaRPr lang="en-US" sz="2000" b="1">
              <a:latin typeface="Times New Roman" panose="02020603050405020304" pitchFamily="18" charset="0"/>
              <a:cs typeface="Times New Roman" panose="02020603050405020304" pitchFamily="18" charset="0"/>
            </a:endParaRPr>
          </a:p>
          <a:p>
            <a:pPr marL="0" indent="0" algn="ctr">
              <a:buNone/>
            </a:pPr>
            <a:endParaRPr lang="en-US" sz="2000" b="1">
              <a:latin typeface="Times New Roman" panose="02020603050405020304" pitchFamily="18" charset="0"/>
              <a:cs typeface="Times New Roman" panose="02020603050405020304" pitchFamily="18" charset="0"/>
            </a:endParaRPr>
          </a:p>
          <a:p>
            <a:pPr marL="0" indent="0" algn="ctr">
              <a:buNone/>
            </a:pPr>
            <a:endParaRPr lang="en-US" sz="2000" b="1">
              <a:latin typeface="Times New Roman" panose="02020603050405020304" pitchFamily="18" charset="0"/>
              <a:cs typeface="Times New Roman" panose="02020603050405020304" pitchFamily="18" charset="0"/>
            </a:endParaRPr>
          </a:p>
          <a:p>
            <a:pPr marL="0" indent="0" algn="ctr">
              <a:buNone/>
            </a:pPr>
            <a:r>
              <a:rPr lang="en-US" sz="2000" b="1">
                <a:latin typeface="Times New Roman" panose="02020603050405020304" pitchFamily="18" charset="0"/>
                <a:cs typeface="Times New Roman" panose="02020603050405020304" pitchFamily="18" charset="0"/>
              </a:rPr>
              <a:t>EAZY ASSET</a:t>
            </a:r>
          </a:p>
          <a:p>
            <a:pPr marL="0" indent="0">
              <a:buNone/>
            </a:pP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EAZY Asset is a web-based software that helps organizations manage their fixed assets. It is used to track the location, size condition, maintenance and depreciation of their fixed assets.</a:t>
            </a:r>
          </a:p>
        </p:txBody>
      </p:sp>
      <p:pic>
        <p:nvPicPr>
          <p:cNvPr id="13" name="Picture 12">
            <a:extLst>
              <a:ext uri="{FF2B5EF4-FFF2-40B4-BE49-F238E27FC236}">
                <a16:creationId xmlns:a16="http://schemas.microsoft.com/office/drawing/2014/main" id="{CCC65BBD-6677-ABAE-D69F-E736682C96FB}"/>
              </a:ext>
            </a:extLst>
          </p:cNvPr>
          <p:cNvPicPr>
            <a:picLocks noChangeAspect="1"/>
          </p:cNvPicPr>
          <p:nvPr/>
        </p:nvPicPr>
        <p:blipFill>
          <a:blip r:embed="rId2">
            <a:duotone>
              <a:prstClr val="black"/>
              <a:srgbClr val="002060">
                <a:tint val="45000"/>
                <a:satMod val="400000"/>
              </a:srgbClr>
            </a:duotone>
            <a:extLst>
              <a:ext uri="{28A0092B-C50C-407E-A947-70E740481C1C}">
                <a14:useLocalDpi xmlns:a14="http://schemas.microsoft.com/office/drawing/2010/main" val="0"/>
              </a:ext>
            </a:extLst>
          </a:blip>
          <a:stretch>
            <a:fillRect/>
          </a:stretch>
        </p:blipFill>
        <p:spPr>
          <a:xfrm>
            <a:off x="1849692" y="2195623"/>
            <a:ext cx="913171" cy="913171"/>
          </a:xfrm>
          <a:prstGeom prst="roundRect">
            <a:avLst>
              <a:gd name="adj" fmla="val 8594"/>
            </a:avLst>
          </a:prstGeom>
          <a:solidFill>
            <a:srgbClr val="FFFFFF">
              <a:shade val="85000"/>
            </a:srgbClr>
          </a:solidFill>
          <a:ln w="38100">
            <a:solidFill>
              <a:schemeClr val="bg1"/>
            </a:solidFill>
          </a:ln>
          <a:effectLst>
            <a:reflection blurRad="12700" stA="38000" endPos="28000" dist="5000" dir="5400000" sy="-100000" algn="bl" rotWithShape="0"/>
          </a:effectLst>
        </p:spPr>
      </p:pic>
      <p:pic>
        <p:nvPicPr>
          <p:cNvPr id="15" name="Picture 14">
            <a:extLst>
              <a:ext uri="{FF2B5EF4-FFF2-40B4-BE49-F238E27FC236}">
                <a16:creationId xmlns:a16="http://schemas.microsoft.com/office/drawing/2014/main" id="{AB6ED9C6-F12C-EFB6-BCA7-8D272FA97EA0}"/>
              </a:ext>
            </a:extLst>
          </p:cNvPr>
          <p:cNvPicPr>
            <a:picLocks noChangeAspect="1"/>
          </p:cNvPicPr>
          <p:nvPr/>
        </p:nvPicPr>
        <p:blipFill>
          <a:blip r:embed="rId3">
            <a:duotone>
              <a:prstClr val="black"/>
              <a:srgbClr val="002060">
                <a:tint val="45000"/>
                <a:satMod val="400000"/>
              </a:srgbClr>
            </a:duotone>
            <a:extLst>
              <a:ext uri="{28A0092B-C50C-407E-A947-70E740481C1C}">
                <a14:useLocalDpi xmlns:a14="http://schemas.microsoft.com/office/drawing/2010/main" val="0"/>
              </a:ext>
            </a:extLst>
          </a:blip>
          <a:stretch>
            <a:fillRect/>
          </a:stretch>
        </p:blipFill>
        <p:spPr>
          <a:xfrm>
            <a:off x="5672597" y="2195624"/>
            <a:ext cx="913171" cy="913171"/>
          </a:xfrm>
          <a:prstGeom prst="roundRect">
            <a:avLst>
              <a:gd name="adj" fmla="val 8594"/>
            </a:avLst>
          </a:prstGeom>
          <a:solidFill>
            <a:srgbClr val="FFFFFF">
              <a:shade val="85000"/>
            </a:srgbClr>
          </a:solidFill>
          <a:ln w="38100">
            <a:solidFill>
              <a:schemeClr val="bg1"/>
            </a:solidFill>
          </a:ln>
          <a:effectLst>
            <a:reflection blurRad="12700" stA="38000" endPos="28000" dist="5000" dir="5400000" sy="-100000" algn="bl" rotWithShape="0"/>
          </a:effectLst>
        </p:spPr>
      </p:pic>
      <p:pic>
        <p:nvPicPr>
          <p:cNvPr id="17" name="Picture 16">
            <a:extLst>
              <a:ext uri="{FF2B5EF4-FFF2-40B4-BE49-F238E27FC236}">
                <a16:creationId xmlns:a16="http://schemas.microsoft.com/office/drawing/2014/main" id="{9248C4D6-2026-ABD7-CA18-CF6DCAC2AFE7}"/>
              </a:ext>
            </a:extLst>
          </p:cNvPr>
          <p:cNvPicPr>
            <a:picLocks noChangeAspect="1"/>
          </p:cNvPicPr>
          <p:nvPr/>
        </p:nvPicPr>
        <p:blipFill>
          <a:blip r:embed="rId4">
            <a:duotone>
              <a:prstClr val="black"/>
              <a:srgbClr val="002060">
                <a:tint val="45000"/>
                <a:satMod val="400000"/>
              </a:srgbClr>
            </a:duotone>
            <a:extLst>
              <a:ext uri="{28A0092B-C50C-407E-A947-70E740481C1C}">
                <a14:useLocalDpi xmlns:a14="http://schemas.microsoft.com/office/drawing/2010/main" val="0"/>
              </a:ext>
            </a:extLst>
          </a:blip>
          <a:stretch>
            <a:fillRect/>
          </a:stretch>
        </p:blipFill>
        <p:spPr>
          <a:xfrm>
            <a:off x="9545083" y="2195623"/>
            <a:ext cx="913172" cy="913172"/>
          </a:xfrm>
          <a:prstGeom prst="roundRect">
            <a:avLst>
              <a:gd name="adj" fmla="val 8594"/>
            </a:avLst>
          </a:prstGeom>
          <a:solidFill>
            <a:srgbClr val="FFFFFF">
              <a:shade val="85000"/>
            </a:srgbClr>
          </a:solidFill>
          <a:ln w="38100">
            <a:solidFill>
              <a:schemeClr val="bg1"/>
            </a:solidFill>
          </a:ln>
          <a:effectLst>
            <a:reflection blurRad="12700" stA="38000" endPos="28000" dist="5000" dir="5400000" sy="-100000" algn="bl" rotWithShape="0"/>
          </a:effectLst>
        </p:spPr>
      </p:pic>
      <p:pic>
        <p:nvPicPr>
          <p:cNvPr id="21" name="Picture 20">
            <a:extLst>
              <a:ext uri="{FF2B5EF4-FFF2-40B4-BE49-F238E27FC236}">
                <a16:creationId xmlns:a16="http://schemas.microsoft.com/office/drawing/2014/main" id="{86E932B2-290B-5913-F7F7-54A15527F7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0570" y="98101"/>
            <a:ext cx="1817688" cy="1209589"/>
          </a:xfrm>
          <a:prstGeom prst="rect">
            <a:avLst/>
          </a:prstGeom>
        </p:spPr>
      </p:pic>
    </p:spTree>
    <p:extLst>
      <p:ext uri="{BB962C8B-B14F-4D97-AF65-F5344CB8AC3E}">
        <p14:creationId xmlns:p14="http://schemas.microsoft.com/office/powerpoint/2010/main" val="34189880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586F4-4E31-8F7C-C68A-6D4DFEE94E9C}"/>
              </a:ext>
            </a:extLst>
          </p:cNvPr>
          <p:cNvSpPr>
            <a:spLocks noGrp="1"/>
          </p:cNvSpPr>
          <p:nvPr>
            <p:ph type="title"/>
          </p:nvPr>
        </p:nvSpPr>
        <p:spPr>
          <a:xfrm>
            <a:off x="677334" y="365126"/>
            <a:ext cx="8596668" cy="1189306"/>
          </a:xfrm>
        </p:spPr>
        <p:txBody>
          <a:bodyPr>
            <a:normAutofit/>
          </a:bodyPr>
          <a:lstStyle/>
          <a:p>
            <a:pPr algn="ctr"/>
            <a:r>
              <a:rPr lang="en-IN" sz="5800" b="1">
                <a:solidFill>
                  <a:schemeClr val="accent5">
                    <a:lumMod val="50000"/>
                  </a:schemeClr>
                </a:solidFill>
                <a:latin typeface="Times New Roman" panose="02020603050405020304" pitchFamily="18" charset="0"/>
                <a:cs typeface="Times New Roman" panose="02020603050405020304" pitchFamily="18" charset="0"/>
              </a:rPr>
              <a:t>				</a:t>
            </a:r>
            <a:r>
              <a:rPr lang="en-IN" b="1">
                <a:solidFill>
                  <a:schemeClr val="accent5">
                    <a:lumMod val="50000"/>
                  </a:schemeClr>
                </a:solidFill>
                <a:latin typeface="Times New Roman" panose="02020603050405020304" pitchFamily="18" charset="0"/>
                <a:cs typeface="Times New Roman" panose="02020603050405020304" pitchFamily="18" charset="0"/>
              </a:rPr>
              <a:t>Task 1 – Initial Audit Report </a:t>
            </a:r>
          </a:p>
        </p:txBody>
      </p:sp>
      <p:pic>
        <p:nvPicPr>
          <p:cNvPr id="6" name="Picture 5">
            <a:extLst>
              <a:ext uri="{FF2B5EF4-FFF2-40B4-BE49-F238E27FC236}">
                <a16:creationId xmlns:a16="http://schemas.microsoft.com/office/drawing/2014/main" id="{8B5DF494-FF3E-ED24-665F-B2291E5866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339" y="365125"/>
            <a:ext cx="1787208" cy="1189306"/>
          </a:xfrm>
          <a:prstGeom prst="rect">
            <a:avLst/>
          </a:prstGeom>
        </p:spPr>
      </p:pic>
      <p:sp>
        <p:nvSpPr>
          <p:cNvPr id="4" name="Flowchart: Terminator 3">
            <a:extLst>
              <a:ext uri="{FF2B5EF4-FFF2-40B4-BE49-F238E27FC236}">
                <a16:creationId xmlns:a16="http://schemas.microsoft.com/office/drawing/2014/main" id="{B99B69E1-581B-9941-4337-7BB2089F5003}"/>
              </a:ext>
            </a:extLst>
          </p:cNvPr>
          <p:cNvSpPr/>
          <p:nvPr/>
        </p:nvSpPr>
        <p:spPr>
          <a:xfrm>
            <a:off x="1936956" y="1690688"/>
            <a:ext cx="7352070" cy="4650658"/>
          </a:xfrm>
          <a:prstGeom prst="flowChartTerminator">
            <a:avLst/>
          </a:prstGeom>
          <a:ln/>
          <a:effectLst>
            <a:glow rad="228600">
              <a:schemeClr val="accent5">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marL="0" indent="0" algn="ctr">
              <a:buNone/>
            </a:pPr>
            <a:r>
              <a:rPr lang="en-IN" sz="2800" b="1">
                <a:latin typeface="Times New Roman" panose="02020603050405020304" pitchFamily="18" charset="0"/>
                <a:cs typeface="Times New Roman" panose="02020603050405020304" pitchFamily="18" charset="0"/>
              </a:rPr>
              <a:t>Current Performance </a:t>
            </a:r>
          </a:p>
          <a:p>
            <a:pPr marL="0" indent="0">
              <a:buNone/>
            </a:pPr>
            <a:r>
              <a:rPr lang="en-IN" sz="2200">
                <a:latin typeface="Times New Roman" panose="02020603050405020304" pitchFamily="18" charset="0"/>
                <a:cs typeface="Times New Roman" panose="02020603050405020304" pitchFamily="18" charset="0"/>
              </a:rPr>
              <a:t>	Identified through metrics such as </a:t>
            </a:r>
          </a:p>
          <a:p>
            <a:pPr lvl="1">
              <a:buFont typeface="Wingdings" panose="05000000000000000000" pitchFamily="2" charset="2"/>
              <a:buChar char="Ø"/>
            </a:pPr>
            <a:r>
              <a:rPr lang="en-IN" sz="2200">
                <a:latin typeface="Times New Roman" panose="02020603050405020304" pitchFamily="18" charset="0"/>
                <a:cs typeface="Times New Roman" panose="02020603050405020304" pitchFamily="18" charset="0"/>
              </a:rPr>
              <a:t>User adoption rates. </a:t>
            </a:r>
          </a:p>
          <a:p>
            <a:pPr lvl="1">
              <a:buFont typeface="Wingdings" panose="05000000000000000000" pitchFamily="2" charset="2"/>
              <a:buChar char="Ø"/>
            </a:pPr>
            <a:r>
              <a:rPr lang="en-IN" sz="2200">
                <a:latin typeface="Times New Roman" panose="02020603050405020304" pitchFamily="18" charset="0"/>
                <a:cs typeface="Times New Roman" panose="02020603050405020304" pitchFamily="18" charset="0"/>
              </a:rPr>
              <a:t>System uptime.</a:t>
            </a:r>
          </a:p>
          <a:p>
            <a:pPr lvl="1">
              <a:buFont typeface="Wingdings" panose="05000000000000000000" pitchFamily="2" charset="2"/>
              <a:buChar char="Ø"/>
            </a:pPr>
            <a:r>
              <a:rPr lang="en-IN" sz="2200">
                <a:latin typeface="Times New Roman" panose="02020603050405020304" pitchFamily="18" charset="0"/>
                <a:cs typeface="Times New Roman" panose="02020603050405020304" pitchFamily="18" charset="0"/>
              </a:rPr>
              <a:t>Response times.</a:t>
            </a:r>
          </a:p>
          <a:p>
            <a:pPr lvl="1">
              <a:buFont typeface="Wingdings" panose="05000000000000000000" pitchFamily="2" charset="2"/>
              <a:buChar char="Ø"/>
            </a:pPr>
            <a:r>
              <a:rPr lang="en-IN" sz="2200">
                <a:latin typeface="Times New Roman" panose="02020603050405020304" pitchFamily="18" charset="0"/>
                <a:cs typeface="Times New Roman" panose="02020603050405020304" pitchFamily="18" charset="0"/>
              </a:rPr>
              <a:t>Customer satisfaction.</a:t>
            </a:r>
          </a:p>
          <a:p>
            <a:pPr lvl="1">
              <a:buFont typeface="Wingdings" panose="05000000000000000000" pitchFamily="2" charset="2"/>
              <a:buChar char="Ø"/>
            </a:pPr>
            <a:r>
              <a:rPr lang="en-IN" sz="2200">
                <a:latin typeface="Times New Roman" panose="02020603050405020304" pitchFamily="18" charset="0"/>
                <a:cs typeface="Times New Roman" panose="02020603050405020304" pitchFamily="18" charset="0"/>
              </a:rPr>
              <a:t>Integration efficiency.</a:t>
            </a:r>
          </a:p>
          <a:p>
            <a:pPr lvl="1">
              <a:buFont typeface="Wingdings" panose="05000000000000000000" pitchFamily="2" charset="2"/>
              <a:buChar char="Ø"/>
            </a:pPr>
            <a:r>
              <a:rPr lang="en-IN" sz="2200">
                <a:latin typeface="Times New Roman" panose="02020603050405020304" pitchFamily="18" charset="0"/>
                <a:cs typeface="Times New Roman" panose="02020603050405020304" pitchFamily="18" charset="0"/>
              </a:rPr>
              <a:t>Cost savings.</a:t>
            </a:r>
          </a:p>
          <a:p>
            <a:pPr lvl="1">
              <a:buFont typeface="Wingdings" panose="05000000000000000000" pitchFamily="2" charset="2"/>
              <a:buChar char="Ø"/>
            </a:pPr>
            <a:r>
              <a:rPr lang="en-IN" sz="2200">
                <a:latin typeface="Times New Roman" panose="02020603050405020304" pitchFamily="18" charset="0"/>
                <a:cs typeface="Times New Roman" panose="02020603050405020304" pitchFamily="18" charset="0"/>
              </a:rPr>
              <a:t>Reporting accuracy.</a:t>
            </a:r>
          </a:p>
          <a:p>
            <a:pPr lvl="1">
              <a:buFont typeface="Wingdings" panose="05000000000000000000" pitchFamily="2" charset="2"/>
              <a:buChar char="Ø"/>
            </a:pPr>
            <a:r>
              <a:rPr lang="en-IN" sz="2200">
                <a:latin typeface="Times New Roman" panose="02020603050405020304" pitchFamily="18" charset="0"/>
                <a:cs typeface="Times New Roman" panose="02020603050405020304" pitchFamily="18" charset="0"/>
              </a:rPr>
              <a:t>Customization flexibility.</a:t>
            </a:r>
          </a:p>
          <a:p>
            <a:pPr lvl="1">
              <a:buFont typeface="Wingdings" panose="05000000000000000000" pitchFamily="2" charset="2"/>
              <a:buChar char="Ø"/>
            </a:pPr>
            <a:r>
              <a:rPr lang="en-IN" sz="2200">
                <a:latin typeface="Times New Roman" panose="02020603050405020304" pitchFamily="18" charset="0"/>
                <a:cs typeface="Times New Roman" panose="02020603050405020304" pitchFamily="18" charset="0"/>
              </a:rPr>
              <a:t>Scalability Metrics.</a:t>
            </a:r>
          </a:p>
          <a:p>
            <a:pPr lvl="1">
              <a:buFont typeface="Wingdings" panose="05000000000000000000" pitchFamily="2" charset="2"/>
              <a:buChar char="Ø"/>
            </a:pPr>
            <a:r>
              <a:rPr lang="en-IN" sz="2200">
                <a:latin typeface="Times New Roman" panose="02020603050405020304" pitchFamily="18" charset="0"/>
                <a:cs typeface="Times New Roman" panose="02020603050405020304" pitchFamily="18" charset="0"/>
              </a:rPr>
              <a:t>Support response time.</a:t>
            </a:r>
          </a:p>
        </p:txBody>
      </p:sp>
    </p:spTree>
    <p:extLst>
      <p:ext uri="{BB962C8B-B14F-4D97-AF65-F5344CB8AC3E}">
        <p14:creationId xmlns:p14="http://schemas.microsoft.com/office/powerpoint/2010/main" val="40430749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90C90-1F13-92CE-A607-D2C106F20860}"/>
              </a:ext>
            </a:extLst>
          </p:cNvPr>
          <p:cNvSpPr>
            <a:spLocks noGrp="1"/>
          </p:cNvSpPr>
          <p:nvPr>
            <p:ph type="title"/>
          </p:nvPr>
        </p:nvSpPr>
        <p:spPr>
          <a:xfrm>
            <a:off x="838200" y="365125"/>
            <a:ext cx="10515600" cy="1182545"/>
          </a:xfrm>
        </p:spPr>
        <p:txBody>
          <a:bodyPr>
            <a:normAutofit/>
          </a:bodyPr>
          <a:lstStyle/>
          <a:p>
            <a:pPr algn="ctr"/>
            <a:r>
              <a:rPr lang="en-IN" sz="5800" b="1">
                <a:solidFill>
                  <a:schemeClr val="accent5">
                    <a:lumMod val="50000"/>
                  </a:schemeClr>
                </a:solidFill>
                <a:latin typeface="Times New Roman" panose="02020603050405020304" pitchFamily="18" charset="0"/>
                <a:cs typeface="Times New Roman" panose="02020603050405020304" pitchFamily="18" charset="0"/>
              </a:rPr>
              <a:t>		</a:t>
            </a:r>
            <a:r>
              <a:rPr lang="en-IN" b="1">
                <a:solidFill>
                  <a:schemeClr val="accent5">
                    <a:lumMod val="50000"/>
                  </a:schemeClr>
                </a:solidFill>
                <a:latin typeface="Times New Roman" panose="02020603050405020304" pitchFamily="18" charset="0"/>
                <a:cs typeface="Times New Roman" panose="02020603050405020304" pitchFamily="18" charset="0"/>
              </a:rPr>
              <a:t>Task 1 – Initial Audit Report</a:t>
            </a:r>
            <a:endParaRPr lang="en-IN">
              <a:solidFill>
                <a:schemeClr val="accent5">
                  <a:lumMod val="50000"/>
                </a:schemeClr>
              </a:solidFill>
            </a:endParaRPr>
          </a:p>
        </p:txBody>
      </p:sp>
      <p:pic>
        <p:nvPicPr>
          <p:cNvPr id="6" name="Picture 5">
            <a:extLst>
              <a:ext uri="{FF2B5EF4-FFF2-40B4-BE49-F238E27FC236}">
                <a16:creationId xmlns:a16="http://schemas.microsoft.com/office/drawing/2014/main" id="{56B552B8-0EEF-63BE-16C5-1B0695B4E8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65125"/>
            <a:ext cx="1705927" cy="1135217"/>
          </a:xfrm>
          <a:prstGeom prst="rect">
            <a:avLst/>
          </a:prstGeom>
        </p:spPr>
      </p:pic>
      <p:sp>
        <p:nvSpPr>
          <p:cNvPr id="3" name="Rectangle: Rounded Corners 2">
            <a:extLst>
              <a:ext uri="{FF2B5EF4-FFF2-40B4-BE49-F238E27FC236}">
                <a16:creationId xmlns:a16="http://schemas.microsoft.com/office/drawing/2014/main" id="{7E89A21B-864C-EAF4-4416-02B96E296C44}"/>
              </a:ext>
            </a:extLst>
          </p:cNvPr>
          <p:cNvSpPr/>
          <p:nvPr/>
        </p:nvSpPr>
        <p:spPr>
          <a:xfrm>
            <a:off x="838200" y="2101189"/>
            <a:ext cx="4896464" cy="3778502"/>
          </a:xfrm>
          <a:prstGeom prst="roundRect">
            <a:avLst/>
          </a:prstGeom>
          <a:ln w="38100"/>
          <a:effectLst>
            <a:glow rad="2286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marL="0" indent="0" algn="ctr">
              <a:buNone/>
            </a:pPr>
            <a:r>
              <a:rPr lang="en-IN" sz="2800" b="1">
                <a:solidFill>
                  <a:schemeClr val="accent2">
                    <a:lumMod val="75000"/>
                  </a:schemeClr>
                </a:solidFill>
                <a:latin typeface="Times New Roman" panose="02020603050405020304" pitchFamily="18" charset="0"/>
                <a:cs typeface="Times New Roman" panose="02020603050405020304" pitchFamily="18" charset="0"/>
              </a:rPr>
              <a:t>Strengths</a:t>
            </a:r>
            <a:endParaRPr lang="en-IN" sz="2000" b="1">
              <a:solidFill>
                <a:schemeClr val="accent2">
                  <a:lumMod val="75000"/>
                </a:schemeClr>
              </a:solidFill>
              <a:latin typeface="Times New Roman" panose="02020603050405020304" pitchFamily="18" charset="0"/>
              <a:cs typeface="Times New Roman" panose="02020603050405020304" pitchFamily="18" charset="0"/>
            </a:endParaRPr>
          </a:p>
          <a:p>
            <a:pPr marL="0" indent="0">
              <a:buNone/>
            </a:pPr>
            <a:endParaRPr lang="en-IN" sz="2000" b="1">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000">
                <a:effectLst/>
                <a:latin typeface="Times New Roman" panose="02020603050405020304" pitchFamily="18" charset="0"/>
                <a:ea typeface="Calibri" panose="020F0502020204030204" pitchFamily="34" charset="0"/>
                <a:cs typeface="Times New Roman" panose="02020603050405020304" pitchFamily="18" charset="0"/>
              </a:rPr>
              <a:t>Tailored for SMEs.</a:t>
            </a:r>
          </a:p>
          <a:p>
            <a:pPr marL="285750" indent="-285750">
              <a:buFont typeface="Wingdings" panose="05000000000000000000" pitchFamily="2" charset="2"/>
              <a:buChar char="Ø"/>
            </a:pPr>
            <a:r>
              <a:rPr lang="en-IN" sz="2000">
                <a:effectLst/>
                <a:latin typeface="Times New Roman" panose="02020603050405020304" pitchFamily="18" charset="0"/>
                <a:ea typeface="Calibri" panose="020F0502020204030204" pitchFamily="34" charset="0"/>
                <a:cs typeface="Times New Roman" panose="02020603050405020304" pitchFamily="18" charset="0"/>
              </a:rPr>
              <a:t>Cost-effective.</a:t>
            </a:r>
          </a:p>
          <a:p>
            <a:pPr marL="285750" indent="-285750">
              <a:buFont typeface="Wingdings" panose="05000000000000000000" pitchFamily="2" charset="2"/>
              <a:buChar char="Ø"/>
            </a:pPr>
            <a:r>
              <a:rPr lang="en-IN" sz="2000">
                <a:effectLst/>
                <a:latin typeface="Times New Roman" panose="02020603050405020304" pitchFamily="18" charset="0"/>
                <a:ea typeface="Calibri" panose="020F0502020204030204" pitchFamily="34" charset="0"/>
                <a:cs typeface="Times New Roman" panose="02020603050405020304" pitchFamily="18" charset="0"/>
              </a:rPr>
              <a:t>User-friendly interface.</a:t>
            </a:r>
            <a:endParaRPr lang="en-IN" sz="2000">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r>
              <a:rPr lang="en-IN" sz="2000">
                <a:effectLst/>
                <a:latin typeface="Times New Roman" panose="02020603050405020304" pitchFamily="18" charset="0"/>
                <a:ea typeface="Calibri" panose="020F0502020204030204" pitchFamily="34" charset="0"/>
                <a:cs typeface="Times New Roman" panose="02020603050405020304" pitchFamily="18" charset="0"/>
              </a:rPr>
              <a:t>Integrated with Tally.</a:t>
            </a:r>
          </a:p>
          <a:p>
            <a:pPr marL="285750" indent="-285750">
              <a:buFont typeface="Wingdings" panose="05000000000000000000" pitchFamily="2" charset="2"/>
              <a:buChar char="Ø"/>
            </a:pPr>
            <a:r>
              <a:rPr lang="en-IN" sz="2000">
                <a:effectLst/>
                <a:latin typeface="Times New Roman" panose="02020603050405020304" pitchFamily="18" charset="0"/>
                <a:ea typeface="Calibri" panose="020F0502020204030204" pitchFamily="34" charset="0"/>
                <a:cs typeface="Times New Roman" panose="02020603050405020304" pitchFamily="18" charset="0"/>
              </a:rPr>
              <a:t>Comprehensive modules.</a:t>
            </a:r>
          </a:p>
          <a:p>
            <a:pPr marL="285750" indent="-285750">
              <a:buFont typeface="Wingdings" panose="05000000000000000000" pitchFamily="2" charset="2"/>
              <a:buChar char="Ø"/>
            </a:pPr>
            <a:r>
              <a:rPr lang="en-IN" sz="2000">
                <a:effectLst/>
                <a:latin typeface="Times New Roman" panose="02020603050405020304" pitchFamily="18" charset="0"/>
                <a:ea typeface="Calibri" panose="020F0502020204030204" pitchFamily="34" charset="0"/>
                <a:cs typeface="Times New Roman" panose="02020603050405020304" pitchFamily="18" charset="0"/>
              </a:rPr>
              <a:t>Real-time data insights.</a:t>
            </a:r>
            <a:endParaRPr lang="en-IN" sz="2000">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r>
              <a:rPr lang="en-IN" sz="2000">
                <a:effectLst/>
                <a:latin typeface="Times New Roman" panose="02020603050405020304" pitchFamily="18" charset="0"/>
                <a:ea typeface="Calibri" panose="020F0502020204030204" pitchFamily="34" charset="0"/>
                <a:cs typeface="Times New Roman" panose="02020603050405020304" pitchFamily="18" charset="0"/>
              </a:rPr>
              <a:t>Local support.</a:t>
            </a:r>
          </a:p>
          <a:p>
            <a:pPr marL="285750" indent="-285750">
              <a:buFont typeface="Wingdings" panose="05000000000000000000" pitchFamily="2" charset="2"/>
              <a:buChar char="Ø"/>
            </a:pPr>
            <a:r>
              <a:rPr lang="en-IN" sz="2000">
                <a:effectLst/>
                <a:latin typeface="Times New Roman" panose="02020603050405020304" pitchFamily="18" charset="0"/>
                <a:ea typeface="Calibri" panose="020F0502020204030204" pitchFamily="34" charset="0"/>
                <a:cs typeface="Times New Roman" panose="02020603050405020304" pitchFamily="18" charset="0"/>
              </a:rPr>
              <a:t>Scalable.</a:t>
            </a:r>
            <a:endParaRPr lang="en-IN" sz="2400" b="1">
              <a:latin typeface="Times New Roman" panose="02020603050405020304" pitchFamily="18" charset="0"/>
              <a:cs typeface="Times New Roman" panose="02020603050405020304" pitchFamily="18" charset="0"/>
            </a:endParaRPr>
          </a:p>
        </p:txBody>
      </p:sp>
      <p:sp>
        <p:nvSpPr>
          <p:cNvPr id="4" name="Rectangle: Rounded Corners 3">
            <a:extLst>
              <a:ext uri="{FF2B5EF4-FFF2-40B4-BE49-F238E27FC236}">
                <a16:creationId xmlns:a16="http://schemas.microsoft.com/office/drawing/2014/main" id="{0C44B69C-FFCD-9FC1-39C8-5A20B872AC58}"/>
              </a:ext>
            </a:extLst>
          </p:cNvPr>
          <p:cNvSpPr/>
          <p:nvPr/>
        </p:nvSpPr>
        <p:spPr>
          <a:xfrm>
            <a:off x="6174658" y="2101189"/>
            <a:ext cx="4896464" cy="3778502"/>
          </a:xfrm>
          <a:prstGeom prst="roundRect">
            <a:avLst/>
          </a:prstGeom>
          <a:ln w="38100"/>
          <a:effectLst>
            <a:glow rad="228600">
              <a:schemeClr val="accent2">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marL="0" indent="0" algn="ctr">
              <a:lnSpc>
                <a:spcPct val="200000"/>
              </a:lnSpc>
              <a:buNone/>
            </a:pPr>
            <a:r>
              <a:rPr lang="en-IN" sz="2800" b="1">
                <a:solidFill>
                  <a:schemeClr val="accent5">
                    <a:lumMod val="75000"/>
                  </a:schemeClr>
                </a:solidFill>
                <a:latin typeface="Times New Roman" panose="02020603050405020304" pitchFamily="18" charset="0"/>
                <a:cs typeface="Times New Roman" panose="02020603050405020304" pitchFamily="18" charset="0"/>
              </a:rPr>
              <a:t>Weaknesses</a:t>
            </a:r>
          </a:p>
          <a:p>
            <a:pPr marL="0" indent="0" algn="ctr">
              <a:lnSpc>
                <a:spcPct val="200000"/>
              </a:lnSpc>
              <a:buNone/>
            </a:pPr>
            <a:endParaRPr lang="en-IN" sz="1200" b="1">
              <a:solidFill>
                <a:schemeClr val="accent5">
                  <a:lumMod val="75000"/>
                </a:schemeClr>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000">
                <a:effectLst/>
                <a:latin typeface="Times New Roman" panose="02020603050405020304" pitchFamily="18" charset="0"/>
                <a:ea typeface="Calibri" panose="020F0502020204030204" pitchFamily="34" charset="0"/>
                <a:cs typeface="Times New Roman" panose="02020603050405020304" pitchFamily="18" charset="0"/>
              </a:rPr>
              <a:t>Limited global presence.</a:t>
            </a:r>
            <a:endParaRPr lang="en-IN" sz="2400" b="1">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Ø"/>
            </a:pPr>
            <a:r>
              <a:rPr lang="en-IN" sz="2000">
                <a:effectLst/>
                <a:latin typeface="Times New Roman" panose="02020603050405020304" pitchFamily="18" charset="0"/>
                <a:ea typeface="Calibri" panose="020F0502020204030204" pitchFamily="34" charset="0"/>
                <a:cs typeface="Times New Roman" panose="02020603050405020304" pitchFamily="18" charset="0"/>
              </a:rPr>
              <a:t>Customization limitations.</a:t>
            </a:r>
            <a:endParaRPr lang="en-IN" sz="2400" b="1">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Ø"/>
            </a:pPr>
            <a:r>
              <a:rPr lang="en-IN" sz="2000">
                <a:effectLst/>
                <a:latin typeface="Times New Roman" panose="02020603050405020304" pitchFamily="18" charset="0"/>
                <a:ea typeface="Calibri" panose="020F0502020204030204" pitchFamily="34" charset="0"/>
                <a:cs typeface="Times New Roman" panose="02020603050405020304" pitchFamily="18" charset="0"/>
              </a:rPr>
              <a:t>Lacks advanced features.</a:t>
            </a:r>
          </a:p>
          <a:p>
            <a:pPr marL="342900" indent="-342900">
              <a:buFont typeface="Wingdings" panose="05000000000000000000" pitchFamily="2" charset="2"/>
              <a:buChar char="Ø"/>
            </a:pPr>
            <a:r>
              <a:rPr lang="en-IN" sz="2000">
                <a:effectLst/>
                <a:latin typeface="Times New Roman" panose="02020603050405020304" pitchFamily="18" charset="0"/>
                <a:ea typeface="Calibri" panose="020F0502020204030204" pitchFamily="34" charset="0"/>
                <a:cs typeface="Times New Roman" panose="02020603050405020304" pitchFamily="18" charset="0"/>
              </a:rPr>
              <a:t>Few third-party integrations.</a:t>
            </a:r>
            <a:endParaRPr lang="en-IN" sz="2000">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Ø"/>
            </a:pPr>
            <a:r>
              <a:rPr lang="en-IN" sz="2000">
                <a:effectLst/>
                <a:latin typeface="Times New Roman" panose="02020603050405020304" pitchFamily="18" charset="0"/>
                <a:ea typeface="Calibri" panose="020F0502020204030204" pitchFamily="34" charset="0"/>
                <a:cs typeface="Times New Roman" panose="02020603050405020304" pitchFamily="18" charset="0"/>
              </a:rPr>
              <a:t>Challenging implementation.</a:t>
            </a:r>
          </a:p>
          <a:p>
            <a:pPr marL="342900" indent="-342900">
              <a:buFont typeface="Wingdings" panose="05000000000000000000" pitchFamily="2" charset="2"/>
              <a:buChar char="Ø"/>
            </a:pPr>
            <a:r>
              <a:rPr lang="en-IN" sz="2000">
                <a:effectLst/>
                <a:latin typeface="Times New Roman" panose="02020603050405020304" pitchFamily="18" charset="0"/>
                <a:ea typeface="Calibri" panose="020F0502020204030204" pitchFamily="34" charset="0"/>
                <a:cs typeface="Times New Roman" panose="02020603050405020304" pitchFamily="18" charset="0"/>
              </a:rPr>
              <a:t>Basic reporting tools.</a:t>
            </a:r>
            <a:endParaRPr lang="en-IN" sz="200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043672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40868-C7A6-90BB-0E12-0D4CCEA5F389}"/>
              </a:ext>
            </a:extLst>
          </p:cNvPr>
          <p:cNvSpPr>
            <a:spLocks noGrp="1"/>
          </p:cNvSpPr>
          <p:nvPr>
            <p:ph type="title"/>
          </p:nvPr>
        </p:nvSpPr>
        <p:spPr>
          <a:xfrm>
            <a:off x="838200" y="365125"/>
            <a:ext cx="10774680" cy="1325563"/>
          </a:xfrm>
        </p:spPr>
        <p:txBody>
          <a:bodyPr>
            <a:noAutofit/>
          </a:bodyPr>
          <a:lstStyle/>
          <a:p>
            <a:pPr algn="ctr"/>
            <a:r>
              <a:rPr lang="en-US" sz="4600" b="1">
                <a:solidFill>
                  <a:schemeClr val="accent5">
                    <a:lumMod val="50000"/>
                  </a:schemeClr>
                </a:solidFill>
                <a:latin typeface="Times New Roman" panose="02020603050405020304" pitchFamily="18" charset="0"/>
                <a:cs typeface="Times New Roman" panose="02020603050405020304" pitchFamily="18" charset="0"/>
              </a:rPr>
              <a:t>	    </a:t>
            </a:r>
            <a:r>
              <a:rPr lang="en-US" b="1">
                <a:solidFill>
                  <a:schemeClr val="accent5">
                    <a:lumMod val="50000"/>
                  </a:schemeClr>
                </a:solidFill>
                <a:latin typeface="Times New Roman" panose="02020603050405020304" pitchFamily="18" charset="0"/>
                <a:cs typeface="Times New Roman" panose="02020603050405020304" pitchFamily="18" charset="0"/>
              </a:rPr>
              <a:t>Task 2 – Keyword Research Report</a:t>
            </a:r>
            <a:endParaRPr lang="en-IN" sz="4600" b="1">
              <a:solidFill>
                <a:schemeClr val="accent5">
                  <a:lumMod val="50000"/>
                </a:schemeClr>
              </a:solidFill>
              <a:latin typeface="Times New Roman" panose="02020603050405020304" pitchFamily="18" charset="0"/>
              <a:cs typeface="Times New Roman" panose="02020603050405020304" pitchFamily="18" charset="0"/>
            </a:endParaRPr>
          </a:p>
        </p:txBody>
      </p:sp>
      <p:graphicFrame>
        <p:nvGraphicFramePr>
          <p:cNvPr id="8" name="Table 7">
            <a:extLst>
              <a:ext uri="{FF2B5EF4-FFF2-40B4-BE49-F238E27FC236}">
                <a16:creationId xmlns:a16="http://schemas.microsoft.com/office/drawing/2014/main" id="{869FE0F0-C4F9-1C6A-1892-E031D84820DA}"/>
              </a:ext>
            </a:extLst>
          </p:cNvPr>
          <p:cNvGraphicFramePr>
            <a:graphicFrameLocks noGrp="1"/>
          </p:cNvGraphicFramePr>
          <p:nvPr>
            <p:extLst>
              <p:ext uri="{D42A27DB-BD31-4B8C-83A1-F6EECF244321}">
                <p14:modId xmlns:p14="http://schemas.microsoft.com/office/powerpoint/2010/main" val="1193012217"/>
              </p:ext>
            </p:extLst>
          </p:nvPr>
        </p:nvGraphicFramePr>
        <p:xfrm>
          <a:off x="1648913" y="1690688"/>
          <a:ext cx="8127999" cy="1559560"/>
        </p:xfrm>
        <a:graphic>
          <a:graphicData uri="http://schemas.openxmlformats.org/drawingml/2006/table">
            <a:tbl>
              <a:tblPr firstRow="1" bandRow="1">
                <a:tableStyleId>{E8B1032C-EA38-4F05-BA0D-38AFFFC7BED3}</a:tableStyleId>
              </a:tblPr>
              <a:tblGrid>
                <a:gridCol w="2709333">
                  <a:extLst>
                    <a:ext uri="{9D8B030D-6E8A-4147-A177-3AD203B41FA5}">
                      <a16:colId xmlns:a16="http://schemas.microsoft.com/office/drawing/2014/main" val="1862950328"/>
                    </a:ext>
                  </a:extLst>
                </a:gridCol>
                <a:gridCol w="2709333">
                  <a:extLst>
                    <a:ext uri="{9D8B030D-6E8A-4147-A177-3AD203B41FA5}">
                      <a16:colId xmlns:a16="http://schemas.microsoft.com/office/drawing/2014/main" val="3624071109"/>
                    </a:ext>
                  </a:extLst>
                </a:gridCol>
                <a:gridCol w="2709333">
                  <a:extLst>
                    <a:ext uri="{9D8B030D-6E8A-4147-A177-3AD203B41FA5}">
                      <a16:colId xmlns:a16="http://schemas.microsoft.com/office/drawing/2014/main" val="2828338693"/>
                    </a:ext>
                  </a:extLst>
                </a:gridCol>
              </a:tblGrid>
              <a:tr h="370840">
                <a:tc gridSpan="3">
                  <a:txBody>
                    <a:bodyPr/>
                    <a:lstStyle/>
                    <a:p>
                      <a:pPr algn="ctr"/>
                      <a:r>
                        <a:rPr lang="en-US">
                          <a:latin typeface="Times New Roman" panose="02020603050405020304" pitchFamily="18" charset="0"/>
                          <a:cs typeface="Times New Roman" panose="02020603050405020304" pitchFamily="18" charset="0"/>
                        </a:rPr>
                        <a:t>EAZY ERP DMS</a:t>
                      </a:r>
                      <a:endParaRPr lang="en-IN">
                        <a:latin typeface="Times New Roman" panose="02020603050405020304" pitchFamily="18" charset="0"/>
                        <a:cs typeface="Times New Roman" panose="02020603050405020304" pitchFamily="18" charset="0"/>
                      </a:endParaRPr>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642821556"/>
                  </a:ext>
                </a:extLst>
              </a:tr>
              <a:tr h="21468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latin typeface="Times New Roman" panose="02020603050405020304" pitchFamily="18" charset="0"/>
                          <a:cs typeface="Times New Roman" panose="02020603050405020304" pitchFamily="18" charset="0"/>
                        </a:rPr>
                        <a:t>Sl. No</a:t>
                      </a:r>
                      <a:endParaRPr lang="en-IN" sz="1800">
                        <a:latin typeface="Times New Roman" panose="02020603050405020304" pitchFamily="18" charset="0"/>
                        <a:cs typeface="Times New Roman" panose="02020603050405020304" pitchFamily="18" charset="0"/>
                      </a:endParaRPr>
                    </a:p>
                  </a:txBody>
                  <a:tcPr/>
                </a:tc>
                <a:tc>
                  <a:txBody>
                    <a:bodyPr/>
                    <a:lstStyle/>
                    <a:p>
                      <a:pPr algn="ctr"/>
                      <a:r>
                        <a:rPr lang="en-US" sz="2000">
                          <a:latin typeface="Times New Roman" panose="02020603050405020304" pitchFamily="18" charset="0"/>
                          <a:cs typeface="Times New Roman" panose="02020603050405020304" pitchFamily="18" charset="0"/>
                        </a:rPr>
                        <a:t>Keywords</a:t>
                      </a:r>
                      <a:endParaRPr lang="en-IN" sz="2000">
                        <a:latin typeface="Times New Roman" panose="02020603050405020304" pitchFamily="18" charset="0"/>
                        <a:cs typeface="Times New Roman" panose="02020603050405020304" pitchFamily="18" charset="0"/>
                      </a:endParaRPr>
                    </a:p>
                  </a:txBody>
                  <a:tcPr/>
                </a:tc>
                <a:tc>
                  <a:txBody>
                    <a:bodyPr/>
                    <a:lstStyle/>
                    <a:p>
                      <a:pPr algn="ctr"/>
                      <a:r>
                        <a:rPr lang="en-US" sz="2000">
                          <a:latin typeface="Times New Roman" panose="02020603050405020304" pitchFamily="18" charset="0"/>
                          <a:cs typeface="Times New Roman" panose="02020603050405020304" pitchFamily="18" charset="0"/>
                        </a:rPr>
                        <a:t>Search Volume</a:t>
                      </a:r>
                      <a:endParaRPr lang="en-IN" sz="20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40825716"/>
                  </a:ext>
                </a:extLst>
              </a:tr>
              <a:tr h="370840">
                <a:tc>
                  <a:txBody>
                    <a:bodyPr/>
                    <a:lstStyle/>
                    <a:p>
                      <a:pPr algn="ctr"/>
                      <a:r>
                        <a:rPr lang="en-US">
                          <a:latin typeface="Times New Roman" panose="02020603050405020304" pitchFamily="18" charset="0"/>
                          <a:cs typeface="Times New Roman" panose="02020603050405020304" pitchFamily="18" charset="0"/>
                        </a:rPr>
                        <a:t>1</a:t>
                      </a:r>
                      <a:endParaRPr lang="en-IN">
                        <a:latin typeface="Times New Roman" panose="02020603050405020304" pitchFamily="18" charset="0"/>
                        <a:cs typeface="Times New Roman" panose="02020603050405020304" pitchFamily="18" charset="0"/>
                      </a:endParaRPr>
                    </a:p>
                  </a:txBody>
                  <a:tcPr/>
                </a:tc>
                <a:tc>
                  <a:txBody>
                    <a:bodyPr/>
                    <a:lstStyle/>
                    <a:p>
                      <a:pPr algn="ctr"/>
                      <a:r>
                        <a:rPr lang="en-US" sz="2000">
                          <a:latin typeface="Times New Roman" panose="02020603050405020304" pitchFamily="18" charset="0"/>
                          <a:cs typeface="Times New Roman" panose="02020603050405020304" pitchFamily="18" charset="0"/>
                        </a:rPr>
                        <a:t>Easy dms</a:t>
                      </a:r>
                      <a:endParaRPr lang="en-IN" sz="2000">
                        <a:latin typeface="Times New Roman" panose="02020603050405020304" pitchFamily="18" charset="0"/>
                        <a:cs typeface="Times New Roman" panose="02020603050405020304" pitchFamily="18" charset="0"/>
                      </a:endParaRPr>
                    </a:p>
                  </a:txBody>
                  <a:tcPr/>
                </a:tc>
                <a:tc>
                  <a:txBody>
                    <a:bodyPr/>
                    <a:lstStyle/>
                    <a:p>
                      <a:pPr algn="ctr"/>
                      <a:r>
                        <a:rPr lang="en-US" sz="2000">
                          <a:latin typeface="Times New Roman" panose="02020603050405020304" pitchFamily="18" charset="0"/>
                          <a:cs typeface="Times New Roman" panose="02020603050405020304" pitchFamily="18" charset="0"/>
                        </a:rPr>
                        <a:t>100 – 1K</a:t>
                      </a:r>
                      <a:endParaRPr lang="en-IN" sz="20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36061475"/>
                  </a:ext>
                </a:extLst>
              </a:tr>
              <a:tr h="370840">
                <a:tc>
                  <a:txBody>
                    <a:bodyPr/>
                    <a:lstStyle/>
                    <a:p>
                      <a:pPr algn="ctr"/>
                      <a:r>
                        <a:rPr lang="en-US">
                          <a:latin typeface="Times New Roman" panose="02020603050405020304" pitchFamily="18" charset="0"/>
                          <a:cs typeface="Times New Roman" panose="02020603050405020304" pitchFamily="18" charset="0"/>
                        </a:rPr>
                        <a:t>2</a:t>
                      </a:r>
                      <a:endParaRPr lang="en-IN">
                        <a:latin typeface="Times New Roman" panose="02020603050405020304" pitchFamily="18" charset="0"/>
                        <a:cs typeface="Times New Roman" panose="02020603050405020304" pitchFamily="18" charset="0"/>
                      </a:endParaRPr>
                    </a:p>
                  </a:txBody>
                  <a:tcPr/>
                </a:tc>
                <a:tc>
                  <a:txBody>
                    <a:bodyPr/>
                    <a:lstStyle/>
                    <a:p>
                      <a:pPr algn="ctr"/>
                      <a:r>
                        <a:rPr lang="en-US" sz="2000">
                          <a:latin typeface="Times New Roman" panose="02020603050405020304" pitchFamily="18" charset="0"/>
                          <a:cs typeface="Times New Roman" panose="02020603050405020304" pitchFamily="18" charset="0"/>
                        </a:rPr>
                        <a:t>Eazydms</a:t>
                      </a:r>
                      <a:endParaRPr lang="en-IN" sz="2000">
                        <a:latin typeface="Times New Roman" panose="02020603050405020304" pitchFamily="18" charset="0"/>
                        <a:cs typeface="Times New Roman" panose="02020603050405020304" pitchFamily="18" charset="0"/>
                      </a:endParaRPr>
                    </a:p>
                  </a:txBody>
                  <a:tcPr/>
                </a:tc>
                <a:tc>
                  <a:txBody>
                    <a:bodyPr/>
                    <a:lstStyle/>
                    <a:p>
                      <a:pPr algn="ctr"/>
                      <a:r>
                        <a:rPr lang="en-US" sz="2000">
                          <a:latin typeface="Times New Roman" panose="02020603050405020304" pitchFamily="18" charset="0"/>
                          <a:cs typeface="Times New Roman" panose="02020603050405020304" pitchFamily="18" charset="0"/>
                        </a:rPr>
                        <a:t>10 – 100</a:t>
                      </a:r>
                      <a:endParaRPr lang="en-IN" sz="20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29726788"/>
                  </a:ext>
                </a:extLst>
              </a:tr>
            </a:tbl>
          </a:graphicData>
        </a:graphic>
      </p:graphicFrame>
      <p:graphicFrame>
        <p:nvGraphicFramePr>
          <p:cNvPr id="13" name="Table 12">
            <a:extLst>
              <a:ext uri="{FF2B5EF4-FFF2-40B4-BE49-F238E27FC236}">
                <a16:creationId xmlns:a16="http://schemas.microsoft.com/office/drawing/2014/main" id="{DD795E2C-645E-00F2-04C0-88D8EEE02C82}"/>
              </a:ext>
            </a:extLst>
          </p:cNvPr>
          <p:cNvGraphicFramePr>
            <a:graphicFrameLocks noGrp="1"/>
          </p:cNvGraphicFramePr>
          <p:nvPr>
            <p:extLst>
              <p:ext uri="{D42A27DB-BD31-4B8C-83A1-F6EECF244321}">
                <p14:modId xmlns:p14="http://schemas.microsoft.com/office/powerpoint/2010/main" val="3096448381"/>
              </p:ext>
            </p:extLst>
          </p:nvPr>
        </p:nvGraphicFramePr>
        <p:xfrm>
          <a:off x="1648912" y="3442971"/>
          <a:ext cx="8127999" cy="1132840"/>
        </p:xfrm>
        <a:graphic>
          <a:graphicData uri="http://schemas.openxmlformats.org/drawingml/2006/table">
            <a:tbl>
              <a:tblPr firstRow="1" bandRow="1">
                <a:tableStyleId>{BDBED569-4797-4DF1-A0F4-6AAB3CD982D8}</a:tableStyleId>
              </a:tblPr>
              <a:tblGrid>
                <a:gridCol w="2709333">
                  <a:extLst>
                    <a:ext uri="{9D8B030D-6E8A-4147-A177-3AD203B41FA5}">
                      <a16:colId xmlns:a16="http://schemas.microsoft.com/office/drawing/2014/main" val="3468995712"/>
                    </a:ext>
                  </a:extLst>
                </a:gridCol>
                <a:gridCol w="2709333">
                  <a:extLst>
                    <a:ext uri="{9D8B030D-6E8A-4147-A177-3AD203B41FA5}">
                      <a16:colId xmlns:a16="http://schemas.microsoft.com/office/drawing/2014/main" val="1937858001"/>
                    </a:ext>
                  </a:extLst>
                </a:gridCol>
                <a:gridCol w="2709333">
                  <a:extLst>
                    <a:ext uri="{9D8B030D-6E8A-4147-A177-3AD203B41FA5}">
                      <a16:colId xmlns:a16="http://schemas.microsoft.com/office/drawing/2014/main" val="328319254"/>
                    </a:ext>
                  </a:extLst>
                </a:gridCol>
              </a:tblGrid>
              <a:tr h="0">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atin typeface="Times New Roman" panose="02020603050405020304" pitchFamily="18" charset="0"/>
                          <a:cs typeface="Times New Roman" panose="02020603050405020304" pitchFamily="18" charset="0"/>
                        </a:rPr>
                        <a:t>EAZY ERP CRM</a:t>
                      </a:r>
                      <a:endParaRPr lang="en-IN">
                        <a:latin typeface="Times New Roman" panose="02020603050405020304" pitchFamily="18" charset="0"/>
                        <a:cs typeface="Times New Roman" panose="02020603050405020304" pitchFamily="18" charset="0"/>
                      </a:endParaRPr>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41587049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latin typeface="Times New Roman" panose="02020603050405020304" pitchFamily="18" charset="0"/>
                          <a:cs typeface="Times New Roman" panose="02020603050405020304" pitchFamily="18" charset="0"/>
                        </a:rPr>
                        <a:t>Sl. No</a:t>
                      </a:r>
                      <a:endParaRPr lang="en-IN" sz="1800">
                        <a:latin typeface="Times New Roman" panose="02020603050405020304" pitchFamily="18" charset="0"/>
                        <a:cs typeface="Times New Roman" panose="02020603050405020304" pitchFamily="18" charset="0"/>
                      </a:endParaRPr>
                    </a:p>
                  </a:txBody>
                  <a:tcPr/>
                </a:tc>
                <a:tc>
                  <a:txBody>
                    <a:bodyPr/>
                    <a:lstStyle/>
                    <a:p>
                      <a:pPr algn="ctr"/>
                      <a:r>
                        <a:rPr lang="en-US" sz="2000">
                          <a:latin typeface="Times New Roman" panose="02020603050405020304" pitchFamily="18" charset="0"/>
                          <a:cs typeface="Times New Roman" panose="02020603050405020304" pitchFamily="18" charset="0"/>
                        </a:rPr>
                        <a:t>Keywords</a:t>
                      </a:r>
                      <a:endParaRPr lang="en-IN" sz="2000">
                        <a:latin typeface="Times New Roman" panose="02020603050405020304" pitchFamily="18" charset="0"/>
                        <a:cs typeface="Times New Roman" panose="02020603050405020304" pitchFamily="18" charset="0"/>
                      </a:endParaRPr>
                    </a:p>
                  </a:txBody>
                  <a:tcPr/>
                </a:tc>
                <a:tc>
                  <a:txBody>
                    <a:bodyPr/>
                    <a:lstStyle/>
                    <a:p>
                      <a:pPr algn="ctr"/>
                      <a:r>
                        <a:rPr lang="en-US" sz="2000">
                          <a:latin typeface="Times New Roman" panose="02020603050405020304" pitchFamily="18" charset="0"/>
                          <a:cs typeface="Times New Roman" panose="02020603050405020304" pitchFamily="18" charset="0"/>
                        </a:rPr>
                        <a:t>Search Volume</a:t>
                      </a:r>
                      <a:endParaRPr lang="en-IN" sz="20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64224624"/>
                  </a:ext>
                </a:extLst>
              </a:tr>
              <a:tr h="370840">
                <a:tc>
                  <a:txBody>
                    <a:bodyPr/>
                    <a:lstStyle/>
                    <a:p>
                      <a:pPr algn="ctr"/>
                      <a:r>
                        <a:rPr lang="en-US">
                          <a:latin typeface="Times New Roman" panose="02020603050405020304" pitchFamily="18" charset="0"/>
                          <a:cs typeface="Times New Roman" panose="02020603050405020304" pitchFamily="18" charset="0"/>
                        </a:rPr>
                        <a:t>1</a:t>
                      </a:r>
                      <a:endParaRPr lang="en-IN">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Eazy crm</a:t>
                      </a:r>
                      <a:endParaRPr lang="en-IN">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10 – 100</a:t>
                      </a:r>
                      <a:endParaRPr lang="en-IN">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03907890"/>
                  </a:ext>
                </a:extLst>
              </a:tr>
            </a:tbl>
          </a:graphicData>
        </a:graphic>
      </p:graphicFrame>
      <p:graphicFrame>
        <p:nvGraphicFramePr>
          <p:cNvPr id="14" name="Table 13">
            <a:extLst>
              <a:ext uri="{FF2B5EF4-FFF2-40B4-BE49-F238E27FC236}">
                <a16:creationId xmlns:a16="http://schemas.microsoft.com/office/drawing/2014/main" id="{4C70639A-D3A5-117A-EDDD-7558F22F4EAE}"/>
              </a:ext>
            </a:extLst>
          </p:cNvPr>
          <p:cNvGraphicFramePr>
            <a:graphicFrameLocks noGrp="1"/>
          </p:cNvGraphicFramePr>
          <p:nvPr>
            <p:extLst>
              <p:ext uri="{D42A27DB-BD31-4B8C-83A1-F6EECF244321}">
                <p14:modId xmlns:p14="http://schemas.microsoft.com/office/powerpoint/2010/main" val="1900698012"/>
              </p:ext>
            </p:extLst>
          </p:nvPr>
        </p:nvGraphicFramePr>
        <p:xfrm>
          <a:off x="1648912" y="4768534"/>
          <a:ext cx="8127999" cy="1137920"/>
        </p:xfrm>
        <a:graphic>
          <a:graphicData uri="http://schemas.openxmlformats.org/drawingml/2006/table">
            <a:tbl>
              <a:tblPr firstRow="1" bandRow="1">
                <a:tableStyleId>{5DA37D80-6434-44D0-A028-1B22A696006F}</a:tableStyleId>
              </a:tblPr>
              <a:tblGrid>
                <a:gridCol w="2709333">
                  <a:extLst>
                    <a:ext uri="{9D8B030D-6E8A-4147-A177-3AD203B41FA5}">
                      <a16:colId xmlns:a16="http://schemas.microsoft.com/office/drawing/2014/main" val="3468995712"/>
                    </a:ext>
                  </a:extLst>
                </a:gridCol>
                <a:gridCol w="2709333">
                  <a:extLst>
                    <a:ext uri="{9D8B030D-6E8A-4147-A177-3AD203B41FA5}">
                      <a16:colId xmlns:a16="http://schemas.microsoft.com/office/drawing/2014/main" val="1937858001"/>
                    </a:ext>
                  </a:extLst>
                </a:gridCol>
                <a:gridCol w="2709333">
                  <a:extLst>
                    <a:ext uri="{9D8B030D-6E8A-4147-A177-3AD203B41FA5}">
                      <a16:colId xmlns:a16="http://schemas.microsoft.com/office/drawing/2014/main" val="328319254"/>
                    </a:ext>
                  </a:extLst>
                </a:gridCol>
              </a:tblGrid>
              <a:tr h="370840">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atin typeface="Times New Roman" panose="02020603050405020304" pitchFamily="18" charset="0"/>
                          <a:cs typeface="Times New Roman" panose="02020603050405020304" pitchFamily="18" charset="0"/>
                        </a:rPr>
                        <a:t>EAZY ERP ASSET</a:t>
                      </a:r>
                      <a:endParaRPr lang="en-IN">
                        <a:latin typeface="Times New Roman" panose="02020603050405020304" pitchFamily="18" charset="0"/>
                        <a:cs typeface="Times New Roman" panose="02020603050405020304" pitchFamily="18" charset="0"/>
                      </a:endParaRPr>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41587049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a:latin typeface="Times New Roman" panose="02020603050405020304" pitchFamily="18" charset="0"/>
                          <a:cs typeface="Times New Roman" panose="02020603050405020304" pitchFamily="18" charset="0"/>
                        </a:rPr>
                        <a:t>Sl. No</a:t>
                      </a:r>
                      <a:endParaRPr lang="en-IN" sz="1800">
                        <a:latin typeface="Times New Roman" panose="02020603050405020304" pitchFamily="18" charset="0"/>
                        <a:cs typeface="Times New Roman" panose="02020603050405020304" pitchFamily="18" charset="0"/>
                      </a:endParaRPr>
                    </a:p>
                  </a:txBody>
                  <a:tcPr/>
                </a:tc>
                <a:tc>
                  <a:txBody>
                    <a:bodyPr/>
                    <a:lstStyle/>
                    <a:p>
                      <a:pPr algn="ctr"/>
                      <a:r>
                        <a:rPr lang="en-US" sz="2000">
                          <a:latin typeface="Times New Roman" panose="02020603050405020304" pitchFamily="18" charset="0"/>
                          <a:cs typeface="Times New Roman" panose="02020603050405020304" pitchFamily="18" charset="0"/>
                        </a:rPr>
                        <a:t>Keywords</a:t>
                      </a:r>
                      <a:endParaRPr lang="en-IN" sz="2000">
                        <a:latin typeface="Times New Roman" panose="02020603050405020304" pitchFamily="18" charset="0"/>
                        <a:cs typeface="Times New Roman" panose="02020603050405020304" pitchFamily="18" charset="0"/>
                      </a:endParaRPr>
                    </a:p>
                  </a:txBody>
                  <a:tcPr/>
                </a:tc>
                <a:tc>
                  <a:txBody>
                    <a:bodyPr/>
                    <a:lstStyle/>
                    <a:p>
                      <a:pPr algn="ctr"/>
                      <a:r>
                        <a:rPr lang="en-US" sz="2000">
                          <a:latin typeface="Times New Roman" panose="02020603050405020304" pitchFamily="18" charset="0"/>
                          <a:cs typeface="Times New Roman" panose="02020603050405020304" pitchFamily="18" charset="0"/>
                        </a:rPr>
                        <a:t>Search Volume</a:t>
                      </a:r>
                      <a:endParaRPr lang="en-IN" sz="20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64224624"/>
                  </a:ext>
                </a:extLst>
              </a:tr>
              <a:tr h="370840">
                <a:tc>
                  <a:txBody>
                    <a:bodyPr/>
                    <a:lstStyle/>
                    <a:p>
                      <a:pPr algn="ctr"/>
                      <a:r>
                        <a:rPr lang="en-US">
                          <a:latin typeface="Times New Roman" panose="02020603050405020304" pitchFamily="18" charset="0"/>
                          <a:cs typeface="Times New Roman" panose="02020603050405020304" pitchFamily="18" charset="0"/>
                        </a:rPr>
                        <a:t>1</a:t>
                      </a:r>
                      <a:endParaRPr lang="en-IN">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Eazy asset</a:t>
                      </a:r>
                      <a:endParaRPr lang="en-IN">
                        <a:latin typeface="Times New Roman" panose="02020603050405020304" pitchFamily="18" charset="0"/>
                        <a:cs typeface="Times New Roman" panose="02020603050405020304" pitchFamily="18" charset="0"/>
                      </a:endParaRPr>
                    </a:p>
                  </a:txBody>
                  <a:tcPr/>
                </a:tc>
                <a:tc>
                  <a:txBody>
                    <a:bodyPr/>
                    <a:lstStyle/>
                    <a:p>
                      <a:pPr algn="ctr"/>
                      <a:r>
                        <a:rPr lang="en-US">
                          <a:latin typeface="Times New Roman" panose="02020603050405020304" pitchFamily="18" charset="0"/>
                          <a:cs typeface="Times New Roman" panose="02020603050405020304" pitchFamily="18" charset="0"/>
                        </a:rPr>
                        <a:t>0 - 10</a:t>
                      </a:r>
                      <a:endParaRPr lang="en-IN">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03907890"/>
                  </a:ext>
                </a:extLst>
              </a:tr>
            </a:tbl>
          </a:graphicData>
        </a:graphic>
      </p:graphicFrame>
      <p:pic>
        <p:nvPicPr>
          <p:cNvPr id="5" name="Picture 4">
            <a:extLst>
              <a:ext uri="{FF2B5EF4-FFF2-40B4-BE49-F238E27FC236}">
                <a16:creationId xmlns:a16="http://schemas.microsoft.com/office/drawing/2014/main" id="{B7E4FC5A-2347-6210-7769-C74C84A8F8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32950"/>
            <a:ext cx="1621427" cy="1078986"/>
          </a:xfrm>
          <a:prstGeom prst="rect">
            <a:avLst/>
          </a:prstGeom>
        </p:spPr>
      </p:pic>
    </p:spTree>
    <p:extLst>
      <p:ext uri="{BB962C8B-B14F-4D97-AF65-F5344CB8AC3E}">
        <p14:creationId xmlns:p14="http://schemas.microsoft.com/office/powerpoint/2010/main" val="38116871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A4292-C258-0A15-C78B-3DB2384A75F2}"/>
              </a:ext>
            </a:extLst>
          </p:cNvPr>
          <p:cNvSpPr>
            <a:spLocks noGrp="1"/>
          </p:cNvSpPr>
          <p:nvPr>
            <p:ph type="title"/>
          </p:nvPr>
        </p:nvSpPr>
        <p:spPr>
          <a:xfrm>
            <a:off x="1036320" y="276488"/>
            <a:ext cx="10805160" cy="1100137"/>
          </a:xfrm>
        </p:spPr>
        <p:txBody>
          <a:bodyPr>
            <a:noAutofit/>
          </a:bodyPr>
          <a:lstStyle/>
          <a:p>
            <a:pPr algn="ctr"/>
            <a:r>
              <a:rPr lang="en-US" b="1">
                <a:solidFill>
                  <a:schemeClr val="accent5">
                    <a:lumMod val="50000"/>
                  </a:schemeClr>
                </a:solidFill>
                <a:latin typeface="Times New Roman" panose="02020603050405020304" pitchFamily="18" charset="0"/>
                <a:cs typeface="Times New Roman" panose="02020603050405020304" pitchFamily="18" charset="0"/>
              </a:rPr>
              <a:t>Task 3 – On-page SEO Report</a:t>
            </a:r>
            <a:endParaRPr lang="en-IN" sz="4600" b="1">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76FF317-308A-83B0-E3C4-CE57C712783A}"/>
              </a:ext>
            </a:extLst>
          </p:cNvPr>
          <p:cNvSpPr>
            <a:spLocks noGrp="1"/>
          </p:cNvSpPr>
          <p:nvPr>
            <p:ph idx="1"/>
          </p:nvPr>
        </p:nvSpPr>
        <p:spPr>
          <a:xfrm>
            <a:off x="838200" y="1489339"/>
            <a:ext cx="10515600" cy="5368662"/>
          </a:xfrm>
        </p:spPr>
        <p:txBody>
          <a:bodyPr>
            <a:normAutofit fontScale="62500" lnSpcReduction="20000"/>
          </a:bodyPr>
          <a:lstStyle/>
          <a:p>
            <a:pPr marL="0" indent="0">
              <a:buNone/>
            </a:pPr>
            <a:r>
              <a:rPr lang="en-US" sz="2900" b="1">
                <a:latin typeface="Times New Roman" panose="02020603050405020304" pitchFamily="18" charset="0"/>
                <a:cs typeface="Times New Roman" panose="02020603050405020304" pitchFamily="18" charset="0"/>
              </a:rPr>
              <a:t>1. Selected Pages: </a:t>
            </a:r>
            <a:r>
              <a:rPr lang="en-IN" sz="2900" b="0" i="0">
                <a:solidFill>
                  <a:srgbClr val="37404E"/>
                </a:solidFill>
                <a:effectLst/>
                <a:latin typeface="Times New Roman" panose="02020603050405020304" pitchFamily="18" charset="0"/>
                <a:cs typeface="Times New Roman" panose="02020603050405020304" pitchFamily="18" charset="0"/>
                <a:hlinkClick r:id="rId2"/>
              </a:rPr>
              <a:t>https://www.eazyerp.com/eazy-dms.php#solution</a:t>
            </a:r>
            <a:endParaRPr lang="en-IN" sz="2900" b="0" i="0">
              <a:solidFill>
                <a:srgbClr val="37404E"/>
              </a:solidFill>
              <a:effectLst/>
              <a:latin typeface="Times New Roman" panose="02020603050405020304" pitchFamily="18" charset="0"/>
              <a:cs typeface="Times New Roman" panose="02020603050405020304" pitchFamily="18" charset="0"/>
            </a:endParaRPr>
          </a:p>
          <a:p>
            <a:pPr>
              <a:buAutoNum type="arabicPeriod"/>
            </a:pPr>
            <a:endParaRPr lang="en-IN" sz="800" b="1">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900" b="1">
                <a:latin typeface="Times New Roman" panose="02020603050405020304" pitchFamily="18" charset="0"/>
                <a:cs typeface="Times New Roman" panose="02020603050405020304" pitchFamily="18" charset="0"/>
              </a:rPr>
              <a:t>Title: </a:t>
            </a:r>
            <a:r>
              <a:rPr lang="en-IN" sz="2900">
                <a:latin typeface="Times New Roman" panose="02020603050405020304" pitchFamily="18" charset="0"/>
                <a:cs typeface="Times New Roman" panose="02020603050405020304" pitchFamily="18" charset="0"/>
              </a:rPr>
              <a:t>EAZY ERP | Tally based DMS software | SaaS DMS</a:t>
            </a:r>
          </a:p>
          <a:p>
            <a:pPr marL="0" indent="0">
              <a:buNone/>
            </a:pPr>
            <a:endParaRPr lang="en-IN" sz="110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900" b="1">
                <a:latin typeface="Times New Roman" panose="02020603050405020304" pitchFamily="18" charset="0"/>
                <a:cs typeface="Times New Roman" panose="02020603050405020304" pitchFamily="18" charset="0"/>
              </a:rPr>
              <a:t>Meta Description: </a:t>
            </a:r>
          </a:p>
          <a:p>
            <a:pPr>
              <a:buFont typeface="Wingdings" panose="05000000000000000000" pitchFamily="2" charset="2"/>
              <a:buChar char="Ø"/>
            </a:pPr>
            <a:r>
              <a:rPr lang="en-IN" sz="2600">
                <a:latin typeface="Times New Roman" panose="02020603050405020304" pitchFamily="18" charset="0"/>
                <a:cs typeface="Times New Roman" panose="02020603050405020304" pitchFamily="18" charset="0"/>
              </a:rPr>
              <a:t>EAZY ERP Business solutions provide unique feature of Tally integration with Data Management Software to increase sales target. Also integrated with GST software to run their business smoothly. SaaS based applications will help the users to connect with the end users via internet without any traditional setup or licencing cost. </a:t>
            </a:r>
          </a:p>
          <a:p>
            <a:pPr marL="0" indent="0">
              <a:lnSpc>
                <a:spcPct val="120000"/>
              </a:lnSpc>
              <a:buNone/>
            </a:pPr>
            <a:endParaRPr lang="en-IN" sz="110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900" b="1">
                <a:latin typeface="Times New Roman" panose="02020603050405020304" pitchFamily="18" charset="0"/>
                <a:cs typeface="Times New Roman" panose="02020603050405020304" pitchFamily="18" charset="0"/>
              </a:rPr>
              <a:t>HTML tags: </a:t>
            </a:r>
          </a:p>
          <a:p>
            <a:pPr marL="0" indent="0">
              <a:buNone/>
            </a:pPr>
            <a:r>
              <a:rPr lang="en-IN" sz="2900">
                <a:latin typeface="Times New Roman" panose="02020603050405020304" pitchFamily="18" charset="0"/>
                <a:cs typeface="Times New Roman" panose="02020603050405020304" pitchFamily="18" charset="0"/>
              </a:rPr>
              <a:t>H1 </a:t>
            </a:r>
            <a:r>
              <a:rPr lang="en-IN" sz="2600">
                <a:latin typeface="Times New Roman" panose="02020603050405020304" pitchFamily="18" charset="0"/>
                <a:cs typeface="Times New Roman" panose="02020603050405020304" pitchFamily="18" charset="0"/>
              </a:rPr>
              <a:t>- Overview – EAZY DMS, Distributor Management System For Tally.ERP9, Features, Our Clients.</a:t>
            </a:r>
            <a:endParaRPr lang="en-IN" sz="2900">
              <a:latin typeface="Times New Roman" panose="02020603050405020304" pitchFamily="18" charset="0"/>
              <a:cs typeface="Times New Roman" panose="02020603050405020304" pitchFamily="18" charset="0"/>
            </a:endParaRPr>
          </a:p>
          <a:p>
            <a:pPr marL="0" indent="0">
              <a:lnSpc>
                <a:spcPct val="120000"/>
              </a:lnSpc>
              <a:buNone/>
            </a:pPr>
            <a:r>
              <a:rPr lang="en-IN" sz="2900">
                <a:latin typeface="Times New Roman" panose="02020603050405020304" pitchFamily="18" charset="0"/>
                <a:cs typeface="Times New Roman" panose="02020603050405020304" pitchFamily="18" charset="0"/>
              </a:rPr>
              <a:t>H2 - </a:t>
            </a:r>
            <a:r>
              <a:rPr lang="en-IN" sz="2600">
                <a:latin typeface="Times New Roman" panose="02020603050405020304" pitchFamily="18" charset="0"/>
                <a:cs typeface="Times New Roman" panose="02020603050405020304" pitchFamily="18" charset="0"/>
              </a:rPr>
              <a:t>Benefits of Adopting DMS, Benefits of Using EAZY DMS, Get in touch, Benefits of a Tally Based DMS, Implementation/Rollout Model, Support/Helpdesk Model.</a:t>
            </a:r>
          </a:p>
          <a:p>
            <a:pPr marL="0" indent="0">
              <a:lnSpc>
                <a:spcPct val="120000"/>
              </a:lnSpc>
              <a:buNone/>
            </a:pPr>
            <a:endParaRPr lang="en-IN" sz="300">
              <a:latin typeface="Times New Roman" panose="02020603050405020304" pitchFamily="18" charset="0"/>
              <a:cs typeface="Times New Roman" panose="02020603050405020304" pitchFamily="18" charset="0"/>
            </a:endParaRPr>
          </a:p>
          <a:p>
            <a:pPr>
              <a:lnSpc>
                <a:spcPct val="120000"/>
              </a:lnSpc>
              <a:buFont typeface="Wingdings" panose="05000000000000000000" pitchFamily="2" charset="2"/>
              <a:buChar char="Ø"/>
            </a:pPr>
            <a:r>
              <a:rPr lang="en-IN" sz="2900">
                <a:latin typeface="Times New Roman" panose="02020603050405020304" pitchFamily="18" charset="0"/>
                <a:cs typeface="Times New Roman" panose="02020603050405020304" pitchFamily="18" charset="0"/>
              </a:rPr>
              <a:t>Keywords are optimized and used 4 times.</a:t>
            </a:r>
          </a:p>
          <a:p>
            <a:pPr>
              <a:buFont typeface="Wingdings" panose="05000000000000000000" pitchFamily="2" charset="2"/>
              <a:buChar char="Ø"/>
            </a:pPr>
            <a:r>
              <a:rPr lang="en-IN" sz="2900">
                <a:latin typeface="Times New Roman" panose="02020603050405020304" pitchFamily="18" charset="0"/>
                <a:cs typeface="Times New Roman" panose="02020603050405020304" pitchFamily="18" charset="0"/>
              </a:rPr>
              <a:t>There is no Internal link in this Content.</a:t>
            </a:r>
          </a:p>
          <a:p>
            <a:pPr>
              <a:buFont typeface="Wingdings" panose="05000000000000000000" pitchFamily="2" charset="2"/>
              <a:buChar char="Ø"/>
            </a:pPr>
            <a:r>
              <a:rPr lang="en-IN" sz="2900">
                <a:latin typeface="Times New Roman" panose="02020603050405020304" pitchFamily="18" charset="0"/>
                <a:cs typeface="Times New Roman" panose="02020603050405020304" pitchFamily="18" charset="0"/>
              </a:rPr>
              <a:t>Image use is optimized properly.</a:t>
            </a:r>
          </a:p>
          <a:p>
            <a:pPr marL="0" indent="0">
              <a:buNone/>
            </a:pPr>
            <a:r>
              <a:rPr lang="en-IN" sz="2200">
                <a:latin typeface="Times New Roman" panose="02020603050405020304" pitchFamily="18" charset="0"/>
                <a:cs typeface="Times New Roman" panose="02020603050405020304" pitchFamily="18" charset="0"/>
              </a:rPr>
              <a:t>	</a:t>
            </a:r>
            <a:r>
              <a:rPr lang="en-IN" sz="2200" kern="100">
                <a:effectLst/>
                <a:latin typeface="Times New Roman" panose="02020603050405020304" pitchFamily="18" charset="0"/>
                <a:ea typeface="Calibri" panose="020F0502020204030204" pitchFamily="34" charset="0"/>
                <a:cs typeface="Latha" panose="020B0604020202020204" pitchFamily="34" charset="0"/>
              </a:rPr>
              <a:t>alt="Eazy ERP, Software for tracking secondary sales“</a:t>
            </a:r>
            <a:endParaRPr lang="en-IN" sz="2200" kern="100">
              <a:effectLst/>
              <a:latin typeface="Calibri" panose="020F0502020204030204" pitchFamily="34" charset="0"/>
              <a:ea typeface="Calibri" panose="020F0502020204030204" pitchFamily="34" charset="0"/>
              <a:cs typeface="Latha" panose="020B0604020202020204" pitchFamily="34" charset="0"/>
            </a:endParaRPr>
          </a:p>
          <a:p>
            <a:pPr marL="0" indent="0">
              <a:buNone/>
            </a:pPr>
            <a:endParaRPr lang="en-IN" sz="290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045132D-6924-BDEA-667F-FC6753AECD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76487"/>
            <a:ext cx="1653213" cy="1100138"/>
          </a:xfrm>
          <a:prstGeom prst="rect">
            <a:avLst/>
          </a:prstGeom>
        </p:spPr>
      </p:pic>
    </p:spTree>
    <p:extLst>
      <p:ext uri="{BB962C8B-B14F-4D97-AF65-F5344CB8AC3E}">
        <p14:creationId xmlns:p14="http://schemas.microsoft.com/office/powerpoint/2010/main" val="157143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6364D-9FDE-EB4C-E363-FB08F0FD0D79}"/>
              </a:ext>
            </a:extLst>
          </p:cNvPr>
          <p:cNvSpPr>
            <a:spLocks noGrp="1"/>
          </p:cNvSpPr>
          <p:nvPr>
            <p:ph type="title"/>
          </p:nvPr>
        </p:nvSpPr>
        <p:spPr>
          <a:xfrm>
            <a:off x="677334" y="609600"/>
            <a:ext cx="9213918" cy="875071"/>
          </a:xfrm>
        </p:spPr>
        <p:txBody>
          <a:bodyPr>
            <a:normAutofit/>
          </a:bodyPr>
          <a:lstStyle/>
          <a:p>
            <a:pPr algn="ctr"/>
            <a:r>
              <a:rPr lang="en-US" b="1">
                <a:solidFill>
                  <a:schemeClr val="accent5">
                    <a:lumMod val="50000"/>
                  </a:schemeClr>
                </a:solidFill>
                <a:latin typeface="Times New Roman" panose="02020603050405020304" pitchFamily="18" charset="0"/>
                <a:cs typeface="Times New Roman" panose="02020603050405020304" pitchFamily="18" charset="0"/>
              </a:rPr>
              <a:t>	 		Task 3 – On-page SEO Report</a:t>
            </a:r>
            <a:endParaRPr lang="en-IN" b="1">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7F80232-B96F-C788-1B78-AE8507B38196}"/>
              </a:ext>
            </a:extLst>
          </p:cNvPr>
          <p:cNvSpPr>
            <a:spLocks noGrp="1"/>
          </p:cNvSpPr>
          <p:nvPr>
            <p:ph idx="1"/>
          </p:nvPr>
        </p:nvSpPr>
        <p:spPr>
          <a:xfrm>
            <a:off x="606486" y="1612490"/>
            <a:ext cx="10515600" cy="5053320"/>
          </a:xfrm>
        </p:spPr>
        <p:txBody>
          <a:bodyPr>
            <a:normAutofit fontScale="47500" lnSpcReduction="20000"/>
          </a:bodyPr>
          <a:lstStyle/>
          <a:p>
            <a:pPr marL="0" indent="0" algn="l">
              <a:buNone/>
            </a:pPr>
            <a:r>
              <a:rPr lang="en-IN" sz="3600" b="1">
                <a:latin typeface="Times New Roman" panose="02020603050405020304" pitchFamily="18" charset="0"/>
                <a:cs typeface="Times New Roman" panose="02020603050405020304" pitchFamily="18" charset="0"/>
              </a:rPr>
              <a:t>2. Selected Pages:  </a:t>
            </a:r>
            <a:r>
              <a:rPr lang="en-IN" sz="3600" b="0" i="0">
                <a:solidFill>
                  <a:srgbClr val="37404E"/>
                </a:solidFill>
                <a:effectLst/>
                <a:latin typeface="Times New Roman" panose="02020603050405020304" pitchFamily="18" charset="0"/>
                <a:cs typeface="Times New Roman" panose="02020603050405020304" pitchFamily="18" charset="0"/>
                <a:hlinkClick r:id="rId2"/>
              </a:rPr>
              <a:t>https://www.eazyerp.com/eazy-crm.php#solution</a:t>
            </a:r>
            <a:endParaRPr lang="en-IN" sz="3600" b="0" i="0">
              <a:solidFill>
                <a:srgbClr val="37404E"/>
              </a:solidFill>
              <a:effectLst/>
              <a:latin typeface="Times New Roman" panose="02020603050405020304" pitchFamily="18" charset="0"/>
              <a:cs typeface="Times New Roman" panose="02020603050405020304" pitchFamily="18" charset="0"/>
            </a:endParaRPr>
          </a:p>
          <a:p>
            <a:pPr marL="0" indent="0" algn="l">
              <a:buNone/>
            </a:pPr>
            <a:endParaRPr lang="en-IN" sz="1000" b="0" i="0">
              <a:solidFill>
                <a:srgbClr val="37404E"/>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IN" sz="3600" b="1">
                <a:latin typeface="Times New Roman" panose="02020603050405020304" pitchFamily="18" charset="0"/>
                <a:cs typeface="Times New Roman" panose="02020603050405020304" pitchFamily="18" charset="0"/>
              </a:rPr>
              <a:t>Title</a:t>
            </a:r>
            <a:r>
              <a:rPr lang="en-IN" sz="2900" b="1">
                <a:latin typeface="Times New Roman" panose="02020603050405020304" pitchFamily="18" charset="0"/>
                <a:cs typeface="Times New Roman" panose="02020603050405020304" pitchFamily="18" charset="0"/>
              </a:rPr>
              <a:t>: </a:t>
            </a:r>
            <a:r>
              <a:rPr lang="en-IN" sz="3600">
                <a:latin typeface="Times New Roman" panose="02020603050405020304" pitchFamily="18" charset="0"/>
                <a:cs typeface="Times New Roman" panose="02020603050405020304" pitchFamily="18" charset="0"/>
              </a:rPr>
              <a:t>EAZY ERP | EAZY CRM | CRM Software | CRM India | SaaS CRM</a:t>
            </a:r>
          </a:p>
          <a:p>
            <a:pPr marL="0" indent="0" algn="l">
              <a:buNone/>
            </a:pPr>
            <a:endParaRPr lang="en-IN" sz="130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3600" b="1">
                <a:latin typeface="Times New Roman" panose="02020603050405020304" pitchFamily="18" charset="0"/>
                <a:cs typeface="Times New Roman" panose="02020603050405020304" pitchFamily="18" charset="0"/>
              </a:rPr>
              <a:t>Meta Description: </a:t>
            </a:r>
          </a:p>
          <a:p>
            <a:pPr marL="0" indent="0">
              <a:lnSpc>
                <a:spcPct val="120000"/>
              </a:lnSpc>
              <a:buNone/>
            </a:pPr>
            <a:r>
              <a:rPr lang="en-US" sz="3300">
                <a:latin typeface="Times New Roman" panose="02020603050405020304" pitchFamily="18" charset="0"/>
                <a:cs typeface="Times New Roman" panose="02020603050405020304" pitchFamily="18" charset="0"/>
              </a:rPr>
              <a:t>EAZY ERP provide business solutions for SME's to run their accounting, CRM software and e-commerce applications for stronger customer relationships. EAZY ERP is now ready with SaaS based CRM. We are the fastest growing IT company which is providing all its services on SaaS model. Make your business smooth with SaaS servives.</a:t>
            </a:r>
          </a:p>
          <a:p>
            <a:pPr marL="0" indent="0">
              <a:lnSpc>
                <a:spcPct val="120000"/>
              </a:lnSpc>
              <a:buNone/>
            </a:pPr>
            <a:endParaRPr lang="en-US" sz="130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3600" b="1">
                <a:latin typeface="Times New Roman" panose="02020603050405020304" pitchFamily="18" charset="0"/>
                <a:cs typeface="Times New Roman" panose="02020603050405020304" pitchFamily="18" charset="0"/>
              </a:rPr>
              <a:t>HTML tags: </a:t>
            </a:r>
          </a:p>
          <a:p>
            <a:pPr marL="0" indent="0">
              <a:buNone/>
            </a:pPr>
            <a:r>
              <a:rPr lang="en-IN" sz="3300">
                <a:latin typeface="Times New Roman" panose="02020603050405020304" pitchFamily="18" charset="0"/>
                <a:cs typeface="Times New Roman" panose="02020603050405020304" pitchFamily="18" charset="0"/>
              </a:rPr>
              <a:t>H1 – </a:t>
            </a:r>
            <a:r>
              <a:rPr lang="en-IN" sz="2900">
                <a:latin typeface="Times New Roman" panose="02020603050405020304" pitchFamily="18" charset="0"/>
                <a:cs typeface="Times New Roman" panose="02020603050405020304" pitchFamily="18" charset="0"/>
              </a:rPr>
              <a:t>Overview EAZY – CRM, Features, Our Clients.</a:t>
            </a:r>
          </a:p>
          <a:p>
            <a:pPr marL="0" indent="0">
              <a:lnSpc>
                <a:spcPct val="120000"/>
              </a:lnSpc>
              <a:buNone/>
            </a:pPr>
            <a:r>
              <a:rPr lang="en-IN" sz="3300">
                <a:latin typeface="Times New Roman" panose="02020603050405020304" pitchFamily="18" charset="0"/>
                <a:cs typeface="Times New Roman" panose="02020603050405020304" pitchFamily="18" charset="0"/>
              </a:rPr>
              <a:t>H2 – </a:t>
            </a:r>
            <a:r>
              <a:rPr lang="en-IN" sz="2900">
                <a:latin typeface="Times New Roman" panose="02020603050405020304" pitchFamily="18" charset="0"/>
                <a:cs typeface="Times New Roman" panose="02020603050405020304" pitchFamily="18" charset="0"/>
              </a:rPr>
              <a:t>EAZY CRM helps you to</a:t>
            </a:r>
            <a:r>
              <a:rPr lang="en-US" sz="2900">
                <a:latin typeface="Times New Roman" panose="02020603050405020304" pitchFamily="18" charset="0"/>
                <a:cs typeface="Times New Roman" panose="02020603050405020304" pitchFamily="18" charset="0"/>
              </a:rPr>
              <a:t>, CRM Modules.</a:t>
            </a:r>
            <a:endParaRPr lang="en-IN" sz="1300">
              <a:latin typeface="Times New Roman" panose="02020603050405020304" pitchFamily="18" charset="0"/>
              <a:cs typeface="Times New Roman" panose="02020603050405020304" pitchFamily="18" charset="0"/>
            </a:endParaRPr>
          </a:p>
          <a:p>
            <a:pPr>
              <a:lnSpc>
                <a:spcPct val="120000"/>
              </a:lnSpc>
              <a:buFont typeface="Wingdings" panose="05000000000000000000" pitchFamily="2" charset="2"/>
              <a:buChar char="Ø"/>
            </a:pPr>
            <a:r>
              <a:rPr lang="en-IN" sz="3300">
                <a:latin typeface="Times New Roman" panose="02020603050405020304" pitchFamily="18" charset="0"/>
                <a:cs typeface="Times New Roman" panose="02020603050405020304" pitchFamily="18" charset="0"/>
              </a:rPr>
              <a:t>Keywords are optimized and used 1 times.</a:t>
            </a:r>
          </a:p>
          <a:p>
            <a:pPr>
              <a:buFont typeface="Wingdings" panose="05000000000000000000" pitchFamily="2" charset="2"/>
              <a:buChar char="Ø"/>
            </a:pPr>
            <a:r>
              <a:rPr lang="en-IN" sz="3300">
                <a:latin typeface="Times New Roman" panose="02020603050405020304" pitchFamily="18" charset="0"/>
                <a:cs typeface="Times New Roman" panose="02020603050405020304" pitchFamily="18" charset="0"/>
              </a:rPr>
              <a:t>There is no Internal link in this Content.</a:t>
            </a:r>
          </a:p>
          <a:p>
            <a:pPr>
              <a:buFont typeface="Wingdings" panose="05000000000000000000" pitchFamily="2" charset="2"/>
              <a:buChar char="Ø"/>
            </a:pPr>
            <a:r>
              <a:rPr lang="en-IN" sz="3300">
                <a:latin typeface="Times New Roman" panose="02020603050405020304" pitchFamily="18" charset="0"/>
                <a:cs typeface="Times New Roman" panose="02020603050405020304" pitchFamily="18" charset="0"/>
              </a:rPr>
              <a:t>Images use is optimized properly.</a:t>
            </a:r>
          </a:p>
          <a:p>
            <a:pPr marL="0" indent="0">
              <a:buNone/>
            </a:pPr>
            <a:r>
              <a:rPr lang="en-US" sz="2500" b="0" i="0">
                <a:solidFill>
                  <a:srgbClr val="231917"/>
                </a:solidFill>
                <a:effectLst/>
                <a:latin typeface="Times New Roman" panose="02020603050405020304" pitchFamily="18" charset="0"/>
                <a:cs typeface="Times New Roman" panose="02020603050405020304" pitchFamily="18" charset="0"/>
              </a:rPr>
              <a:t>	alt="Eazy ERP, Software for managing customer relationship"</a:t>
            </a:r>
            <a:endParaRPr lang="en-IN" sz="250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5A8879F-0EFA-E31C-20BA-6ACA798DFA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347" y="365125"/>
            <a:ext cx="1492568" cy="993236"/>
          </a:xfrm>
          <a:prstGeom prst="rect">
            <a:avLst/>
          </a:prstGeom>
        </p:spPr>
      </p:pic>
    </p:spTree>
    <p:extLst>
      <p:ext uri="{BB962C8B-B14F-4D97-AF65-F5344CB8AC3E}">
        <p14:creationId xmlns:p14="http://schemas.microsoft.com/office/powerpoint/2010/main" val="9407267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41BEB-566C-14E3-3029-A4237F0EBC62}"/>
              </a:ext>
            </a:extLst>
          </p:cNvPr>
          <p:cNvSpPr>
            <a:spLocks noGrp="1"/>
          </p:cNvSpPr>
          <p:nvPr>
            <p:ph type="title"/>
          </p:nvPr>
        </p:nvSpPr>
        <p:spPr>
          <a:xfrm>
            <a:off x="838200" y="365126"/>
            <a:ext cx="10515600" cy="1016634"/>
          </a:xfrm>
        </p:spPr>
        <p:txBody>
          <a:bodyPr>
            <a:normAutofit/>
          </a:bodyPr>
          <a:lstStyle/>
          <a:p>
            <a:pPr algn="ctr"/>
            <a:r>
              <a:rPr lang="en-US" b="1">
                <a:solidFill>
                  <a:schemeClr val="accent5">
                    <a:lumMod val="50000"/>
                  </a:schemeClr>
                </a:solidFill>
                <a:latin typeface="Times New Roman" panose="02020603050405020304" pitchFamily="18" charset="0"/>
                <a:cs typeface="Times New Roman" panose="02020603050405020304" pitchFamily="18" charset="0"/>
              </a:rPr>
              <a:t>	 Task 3 – On-page SEO Report</a:t>
            </a:r>
            <a:endParaRPr lang="en-IN" b="1">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0245E5A-B08C-E889-9E77-7D2B98A26B14}"/>
              </a:ext>
            </a:extLst>
          </p:cNvPr>
          <p:cNvSpPr>
            <a:spLocks noGrp="1"/>
          </p:cNvSpPr>
          <p:nvPr>
            <p:ph idx="1"/>
          </p:nvPr>
        </p:nvSpPr>
        <p:spPr>
          <a:xfrm>
            <a:off x="838200" y="1459777"/>
            <a:ext cx="10515600" cy="5157332"/>
          </a:xfrm>
        </p:spPr>
        <p:txBody>
          <a:bodyPr>
            <a:normAutofit fontScale="92500" lnSpcReduction="20000"/>
          </a:bodyPr>
          <a:lstStyle/>
          <a:p>
            <a:pPr marL="0" indent="0">
              <a:buNone/>
            </a:pPr>
            <a:endParaRPr lang="en-IN" sz="2000"/>
          </a:p>
          <a:p>
            <a:pPr marL="0" indent="0" algn="l">
              <a:buNone/>
            </a:pPr>
            <a:r>
              <a:rPr lang="en-IN" sz="2000" b="1">
                <a:latin typeface="Times New Roman" panose="02020603050405020304" pitchFamily="18" charset="0"/>
                <a:cs typeface="Times New Roman" panose="02020603050405020304" pitchFamily="18" charset="0"/>
              </a:rPr>
              <a:t>3. Selected Pages:  </a:t>
            </a:r>
            <a:r>
              <a:rPr lang="en-IN" sz="2000" b="0" i="0">
                <a:solidFill>
                  <a:srgbClr val="37404E"/>
                </a:solidFill>
                <a:effectLst/>
                <a:latin typeface="Times New Roman" panose="02020603050405020304" pitchFamily="18" charset="0"/>
                <a:cs typeface="Times New Roman" panose="02020603050405020304" pitchFamily="18" charset="0"/>
                <a:hlinkClick r:id="rId2"/>
              </a:rPr>
              <a:t>https://www.eazyerp.com/eazy-asset.php#solution</a:t>
            </a:r>
            <a:endParaRPr lang="en-IN" sz="2000">
              <a:solidFill>
                <a:srgbClr val="37404E"/>
              </a:solidFill>
              <a:latin typeface="Times New Roman" panose="02020603050405020304" pitchFamily="18" charset="0"/>
              <a:cs typeface="Times New Roman" panose="02020603050405020304" pitchFamily="18" charset="0"/>
            </a:endParaRPr>
          </a:p>
          <a:p>
            <a:pPr marL="0" indent="0" algn="l">
              <a:buNone/>
            </a:pPr>
            <a:endParaRPr lang="en-IN" sz="800" b="0" i="0">
              <a:solidFill>
                <a:srgbClr val="37404E"/>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IN" sz="2000" b="1">
                <a:latin typeface="Times New Roman" panose="02020603050405020304" pitchFamily="18" charset="0"/>
                <a:cs typeface="Times New Roman" panose="02020603050405020304" pitchFamily="18" charset="0"/>
              </a:rPr>
              <a:t>Title: </a:t>
            </a:r>
            <a:r>
              <a:rPr lang="en-IN" sz="2000">
                <a:latin typeface="Times New Roman" panose="02020603050405020304" pitchFamily="18" charset="0"/>
                <a:cs typeface="Times New Roman" panose="02020603050405020304" pitchFamily="18" charset="0"/>
              </a:rPr>
              <a:t>EAZY ERP | EAZY Asset| Fixed Asser Software</a:t>
            </a:r>
          </a:p>
          <a:p>
            <a:pPr marL="0" indent="0" algn="l">
              <a:buNone/>
            </a:pPr>
            <a:endParaRPr lang="en-IN" sz="800">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r>
              <a:rPr lang="en-IN" sz="2000" b="1">
                <a:latin typeface="Times New Roman" panose="02020603050405020304" pitchFamily="18" charset="0"/>
                <a:cs typeface="Times New Roman" panose="02020603050405020304" pitchFamily="18" charset="0"/>
              </a:rPr>
              <a:t>Meta Description:</a:t>
            </a:r>
          </a:p>
          <a:p>
            <a:pPr marL="0" indent="0">
              <a:buNone/>
            </a:pPr>
            <a:r>
              <a:rPr lang="en-IN" sz="1800">
                <a:latin typeface="Times New Roman" panose="02020603050405020304" pitchFamily="18" charset="0"/>
                <a:cs typeface="Times New Roman" panose="02020603050405020304" pitchFamily="18" charset="0"/>
              </a:rPr>
              <a:t>EAZY ERP has Asset software to maintain and calculate fixed assets of small and medium business efficiently and retain wisely.</a:t>
            </a:r>
            <a:endParaRPr lang="en-IN" sz="200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000" b="1">
                <a:latin typeface="Times New Roman" panose="02020603050405020304" pitchFamily="18" charset="0"/>
                <a:cs typeface="Times New Roman" panose="02020603050405020304" pitchFamily="18" charset="0"/>
              </a:rPr>
              <a:t>HTML tags: </a:t>
            </a:r>
          </a:p>
          <a:p>
            <a:pPr marL="0" indent="0">
              <a:buNone/>
            </a:pPr>
            <a:r>
              <a:rPr lang="en-IN" sz="2000">
                <a:latin typeface="Times New Roman" panose="02020603050405020304" pitchFamily="18" charset="0"/>
                <a:cs typeface="Times New Roman" panose="02020603050405020304" pitchFamily="18" charset="0"/>
              </a:rPr>
              <a:t>H1 – </a:t>
            </a:r>
            <a:r>
              <a:rPr lang="en-IN" sz="1800">
                <a:latin typeface="Times New Roman" panose="02020603050405020304" pitchFamily="18" charset="0"/>
                <a:cs typeface="Times New Roman" panose="02020603050405020304" pitchFamily="18" charset="0"/>
              </a:rPr>
              <a:t>Overview – EAZY ASSET, Features, Our Clients.</a:t>
            </a:r>
            <a:endParaRPr lang="en-IN" sz="2000">
              <a:latin typeface="Times New Roman" panose="02020603050405020304" pitchFamily="18" charset="0"/>
              <a:cs typeface="Times New Roman" panose="02020603050405020304" pitchFamily="18" charset="0"/>
            </a:endParaRPr>
          </a:p>
          <a:p>
            <a:pPr marL="0" indent="0">
              <a:lnSpc>
                <a:spcPct val="100000"/>
              </a:lnSpc>
              <a:buNone/>
            </a:pPr>
            <a:r>
              <a:rPr lang="en-IN" sz="2000">
                <a:latin typeface="Times New Roman" panose="02020603050405020304" pitchFamily="18" charset="0"/>
                <a:cs typeface="Times New Roman" panose="02020603050405020304" pitchFamily="18" charset="0"/>
              </a:rPr>
              <a:t>H2 – </a:t>
            </a:r>
            <a:r>
              <a:rPr lang="en-IN" sz="1800">
                <a:latin typeface="Times New Roman" panose="02020603050405020304" pitchFamily="18" charset="0"/>
                <a:cs typeface="Times New Roman" panose="02020603050405020304" pitchFamily="18" charset="0"/>
              </a:rPr>
              <a:t>Eazy-Asser Helps you to, Asset Modules.</a:t>
            </a:r>
          </a:p>
          <a:p>
            <a:pPr marL="0" indent="0">
              <a:lnSpc>
                <a:spcPct val="100000"/>
              </a:lnSpc>
              <a:buNone/>
            </a:pPr>
            <a:endParaRPr lang="en-IN" sz="800">
              <a:latin typeface="Times New Roman" panose="02020603050405020304" pitchFamily="18" charset="0"/>
              <a:cs typeface="Times New Roman" panose="02020603050405020304" pitchFamily="18" charset="0"/>
            </a:endParaRPr>
          </a:p>
          <a:p>
            <a:pPr>
              <a:lnSpc>
                <a:spcPct val="100000"/>
              </a:lnSpc>
              <a:buFont typeface="Wingdings" panose="05000000000000000000" pitchFamily="2" charset="2"/>
              <a:buChar char="Ø"/>
            </a:pPr>
            <a:r>
              <a:rPr lang="en-IN" sz="2000">
                <a:latin typeface="Times New Roman" panose="02020603050405020304" pitchFamily="18" charset="0"/>
                <a:cs typeface="Times New Roman" panose="02020603050405020304" pitchFamily="18" charset="0"/>
              </a:rPr>
              <a:t>Keywords are optimized and used 2 times.</a:t>
            </a:r>
          </a:p>
          <a:p>
            <a:pPr>
              <a:buFont typeface="Wingdings" panose="05000000000000000000" pitchFamily="2" charset="2"/>
              <a:buChar char="Ø"/>
            </a:pPr>
            <a:r>
              <a:rPr lang="en-IN" sz="2000">
                <a:latin typeface="Times New Roman" panose="02020603050405020304" pitchFamily="18" charset="0"/>
                <a:cs typeface="Times New Roman" panose="02020603050405020304" pitchFamily="18" charset="0"/>
              </a:rPr>
              <a:t>There is no Internal link in this Content.</a:t>
            </a:r>
          </a:p>
          <a:p>
            <a:pPr>
              <a:buFont typeface="Wingdings" panose="05000000000000000000" pitchFamily="2" charset="2"/>
              <a:buChar char="Ø"/>
            </a:pPr>
            <a:r>
              <a:rPr lang="en-IN" sz="2000">
                <a:latin typeface="Times New Roman" panose="02020603050405020304" pitchFamily="18" charset="0"/>
                <a:cs typeface="Times New Roman" panose="02020603050405020304" pitchFamily="18" charset="0"/>
              </a:rPr>
              <a:t>Images use is optimized properly.</a:t>
            </a:r>
          </a:p>
          <a:p>
            <a:pPr marL="0" indent="0">
              <a:buNone/>
            </a:pPr>
            <a:r>
              <a:rPr lang="en-IN" sz="1300">
                <a:latin typeface="Times New Roman" panose="02020603050405020304" pitchFamily="18" charset="0"/>
                <a:cs typeface="Times New Roman" panose="02020603050405020304" pitchFamily="18" charset="0"/>
              </a:rPr>
              <a:t>	</a:t>
            </a:r>
            <a:r>
              <a:rPr lang="en-US" sz="1300" b="0" i="0">
                <a:solidFill>
                  <a:srgbClr val="231917"/>
                </a:solidFill>
                <a:effectLst/>
                <a:latin typeface="Times New Roman" panose="02020603050405020304" pitchFamily="18" charset="0"/>
                <a:cs typeface="Times New Roman" panose="02020603050405020304" pitchFamily="18" charset="0"/>
              </a:rPr>
              <a:t>alt="Eazy ERP for Small and Medium Businesses"</a:t>
            </a:r>
            <a:endParaRPr lang="en-IN" sz="1300">
              <a:latin typeface="Times New Roman" panose="02020603050405020304" pitchFamily="18" charset="0"/>
              <a:cs typeface="Times New Roman" panose="02020603050405020304" pitchFamily="18" charset="0"/>
            </a:endParaRPr>
          </a:p>
          <a:p>
            <a:pPr marL="0" indent="0">
              <a:buNone/>
            </a:pPr>
            <a:endParaRPr lang="en-IN" sz="2000"/>
          </a:p>
          <a:p>
            <a:pPr marL="0" indent="0">
              <a:buNone/>
            </a:pPr>
            <a:endParaRPr lang="en-IN" sz="2800"/>
          </a:p>
        </p:txBody>
      </p:sp>
      <p:pic>
        <p:nvPicPr>
          <p:cNvPr id="6" name="Picture 5">
            <a:extLst>
              <a:ext uri="{FF2B5EF4-FFF2-40B4-BE49-F238E27FC236}">
                <a16:creationId xmlns:a16="http://schemas.microsoft.com/office/drawing/2014/main" id="{3666C95E-AFED-5D5A-81E0-AD1C0561BA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437" y="240891"/>
            <a:ext cx="1644968" cy="1094651"/>
          </a:xfrm>
          <a:prstGeom prst="rect">
            <a:avLst/>
          </a:prstGeom>
        </p:spPr>
      </p:pic>
    </p:spTree>
    <p:extLst>
      <p:ext uri="{BB962C8B-B14F-4D97-AF65-F5344CB8AC3E}">
        <p14:creationId xmlns:p14="http://schemas.microsoft.com/office/powerpoint/2010/main" val="37568594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BF92FFE4-B2E2-4A4F-AED2-C2DC11B04A9E}">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Facet</Template>
  <Application>Microsoft Office PowerPoint</Application>
  <PresentationFormat>Widescreen</PresentationFormat>
  <Slides>14</Slides>
  <Notes>3</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Facet</vt:lpstr>
      <vt:lpstr>PowerPoint Presentation</vt:lpstr>
      <vt:lpstr>   Company selection</vt:lpstr>
      <vt:lpstr>  About EAZY ERP</vt:lpstr>
      <vt:lpstr>    Task 1 – Initial Audit Report </vt:lpstr>
      <vt:lpstr>  Task 1 – Initial Audit Report</vt:lpstr>
      <vt:lpstr>     Task 2 – Keyword Research Report</vt:lpstr>
      <vt:lpstr>Task 3 – On-page SEO Report</vt:lpstr>
      <vt:lpstr>    Task 3 – On-page SEO Report</vt:lpstr>
      <vt:lpstr>  Task 3 – On-page SEO Report</vt:lpstr>
      <vt:lpstr>     Task 4 – Technical SEO Report</vt:lpstr>
      <vt:lpstr>      Task 4 – Technical SEO Report</vt:lpstr>
      <vt:lpstr>           Task 4 – Content Strategy Plan Report</vt:lpstr>
      <vt:lpstr>Task 5 – Off-page SEO Plan</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Pavi Vino</dc:creator>
  <cp:revision>1</cp:revision>
  <dcterms:created xsi:type="dcterms:W3CDTF">2024-10-05T17:26:33Z</dcterms:created>
  <dcterms:modified xsi:type="dcterms:W3CDTF">2024-10-23T14:54:37Z</dcterms:modified>
</cp:coreProperties>
</file>