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4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698E6-D91A-4A7B-97EA-A80CF59AAB7D}" v="114" dt="2024-09-28T06:42:09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i Vino" userId="671bf49e6e67bcb0" providerId="LiveId" clId="{39D698E6-D91A-4A7B-97EA-A80CF59AAB7D}"/>
    <pc:docChg chg="undo custSel modSld modMainMaster">
      <pc:chgData name="Pavi Vino" userId="671bf49e6e67bcb0" providerId="LiveId" clId="{39D698E6-D91A-4A7B-97EA-A80CF59AAB7D}" dt="2024-09-28T06:42:09.594" v="297"/>
      <pc:docMkLst>
        <pc:docMk/>
      </pc:docMkLst>
      <pc:sldChg chg="addSp modSp mod modTransition setBg">
        <pc:chgData name="Pavi Vino" userId="671bf49e6e67bcb0" providerId="LiveId" clId="{39D698E6-D91A-4A7B-97EA-A80CF59AAB7D}" dt="2024-09-28T06:42:09.594" v="297"/>
        <pc:sldMkLst>
          <pc:docMk/>
          <pc:sldMk cId="2823721762" sldId="256"/>
        </pc:sldMkLst>
        <pc:spChg chg="mod">
          <ac:chgData name="Pavi Vino" userId="671bf49e6e67bcb0" providerId="LiveId" clId="{39D698E6-D91A-4A7B-97EA-A80CF59AAB7D}" dt="2024-09-28T06:40:20.604" v="280" actId="14100"/>
          <ac:spMkLst>
            <pc:docMk/>
            <pc:sldMk cId="2823721762" sldId="256"/>
            <ac:spMk id="2" creationId="{A6540FD6-333C-D882-8AA8-AEC3E148359A}"/>
          </ac:spMkLst>
        </pc:spChg>
        <pc:picChg chg="add mod">
          <ac:chgData name="Pavi Vino" userId="671bf49e6e67bcb0" providerId="LiveId" clId="{39D698E6-D91A-4A7B-97EA-A80CF59AAB7D}" dt="2024-09-28T06:41:09.437" v="294" actId="1076"/>
          <ac:picMkLst>
            <pc:docMk/>
            <pc:sldMk cId="2823721762" sldId="256"/>
            <ac:picMk id="5" creationId="{E2F2B62D-6CAA-776F-64D3-FEB10897FB8F}"/>
          </ac:picMkLst>
        </pc:picChg>
      </pc:sldChg>
      <pc:sldChg chg="addSp modSp mod modTransition">
        <pc:chgData name="Pavi Vino" userId="671bf49e6e67bcb0" providerId="LiveId" clId="{39D698E6-D91A-4A7B-97EA-A80CF59AAB7D}" dt="2024-09-28T06:38:34.653" v="260"/>
        <pc:sldMkLst>
          <pc:docMk/>
          <pc:sldMk cId="2585108800" sldId="257"/>
        </pc:sldMkLst>
        <pc:spChg chg="mod">
          <ac:chgData name="Pavi Vino" userId="671bf49e6e67bcb0" providerId="LiveId" clId="{39D698E6-D91A-4A7B-97EA-A80CF59AAB7D}" dt="2024-09-28T06:36:21.220" v="238"/>
          <ac:spMkLst>
            <pc:docMk/>
            <pc:sldMk cId="2585108800" sldId="257"/>
            <ac:spMk id="2" creationId="{2115C23F-FAF3-B84B-2A31-7F0C1CDCD8FE}"/>
          </ac:spMkLst>
        </pc:spChg>
        <pc:spChg chg="mod">
          <ac:chgData name="Pavi Vino" userId="671bf49e6e67bcb0" providerId="LiveId" clId="{39D698E6-D91A-4A7B-97EA-A80CF59AAB7D}" dt="2024-09-28T06:36:21.220" v="238"/>
          <ac:spMkLst>
            <pc:docMk/>
            <pc:sldMk cId="2585108800" sldId="257"/>
            <ac:spMk id="3" creationId="{E4A905E1-ABBF-C638-843A-ABCE82AF525F}"/>
          </ac:spMkLst>
        </pc:spChg>
        <pc:picChg chg="add mod">
          <ac:chgData name="Pavi Vino" userId="671bf49e6e67bcb0" providerId="LiveId" clId="{39D698E6-D91A-4A7B-97EA-A80CF59AAB7D}" dt="2024-09-28T06:37:32.515" v="250" actId="1076"/>
          <ac:picMkLst>
            <pc:docMk/>
            <pc:sldMk cId="2585108800" sldId="257"/>
            <ac:picMk id="4" creationId="{8B316003-5A30-3AB8-A69A-5FD7EA7C90F8}"/>
          </ac:picMkLst>
        </pc:picChg>
      </pc:sldChg>
      <pc:sldChg chg="addSp modSp mod modTransition">
        <pc:chgData name="Pavi Vino" userId="671bf49e6e67bcb0" providerId="LiveId" clId="{39D698E6-D91A-4A7B-97EA-A80CF59AAB7D}" dt="2024-09-28T06:38:38.227" v="261"/>
        <pc:sldMkLst>
          <pc:docMk/>
          <pc:sldMk cId="2516402283" sldId="258"/>
        </pc:sldMkLst>
        <pc:spChg chg="mod">
          <ac:chgData name="Pavi Vino" userId="671bf49e6e67bcb0" providerId="LiveId" clId="{39D698E6-D91A-4A7B-97EA-A80CF59AAB7D}" dt="2024-09-28T06:36:21.220" v="238"/>
          <ac:spMkLst>
            <pc:docMk/>
            <pc:sldMk cId="2516402283" sldId="258"/>
            <ac:spMk id="2" creationId="{B733BF3B-9C2F-1F69-7321-D61CA21AB944}"/>
          </ac:spMkLst>
        </pc:spChg>
        <pc:spChg chg="mod">
          <ac:chgData name="Pavi Vino" userId="671bf49e6e67bcb0" providerId="LiveId" clId="{39D698E6-D91A-4A7B-97EA-A80CF59AAB7D}" dt="2024-09-28T06:36:21.220" v="238"/>
          <ac:spMkLst>
            <pc:docMk/>
            <pc:sldMk cId="2516402283" sldId="258"/>
            <ac:spMk id="3" creationId="{B88C9E35-B953-4DA7-48A2-3E104D9DCFAD}"/>
          </ac:spMkLst>
        </pc:spChg>
        <pc:picChg chg="add mod">
          <ac:chgData name="Pavi Vino" userId="671bf49e6e67bcb0" providerId="LiveId" clId="{39D698E6-D91A-4A7B-97EA-A80CF59AAB7D}" dt="2024-09-28T06:37:28.555" v="249" actId="1076"/>
          <ac:picMkLst>
            <pc:docMk/>
            <pc:sldMk cId="2516402283" sldId="258"/>
            <ac:picMk id="4" creationId="{B3CE5434-CF27-ED44-758E-B656F4106CD7}"/>
          </ac:picMkLst>
        </pc:picChg>
      </pc:sldChg>
      <pc:sldChg chg="addSp modSp mod modTransition">
        <pc:chgData name="Pavi Vino" userId="671bf49e6e67bcb0" providerId="LiveId" clId="{39D698E6-D91A-4A7B-97EA-A80CF59AAB7D}" dt="2024-09-28T06:38:40.006" v="262"/>
        <pc:sldMkLst>
          <pc:docMk/>
          <pc:sldMk cId="2766333339" sldId="259"/>
        </pc:sldMkLst>
        <pc:spChg chg="mod">
          <ac:chgData name="Pavi Vino" userId="671bf49e6e67bcb0" providerId="LiveId" clId="{39D698E6-D91A-4A7B-97EA-A80CF59AAB7D}" dt="2024-09-28T06:36:21.220" v="238"/>
          <ac:spMkLst>
            <pc:docMk/>
            <pc:sldMk cId="2766333339" sldId="259"/>
            <ac:spMk id="2" creationId="{74743DE1-EC84-39CC-1556-7AA372A5563D}"/>
          </ac:spMkLst>
        </pc:spChg>
        <pc:spChg chg="mod">
          <ac:chgData name="Pavi Vino" userId="671bf49e6e67bcb0" providerId="LiveId" clId="{39D698E6-D91A-4A7B-97EA-A80CF59AAB7D}" dt="2024-09-28T06:36:21.220" v="238"/>
          <ac:spMkLst>
            <pc:docMk/>
            <pc:sldMk cId="2766333339" sldId="259"/>
            <ac:spMk id="3" creationId="{14AB081B-9D63-9BBC-1852-5B3343A8365C}"/>
          </ac:spMkLst>
        </pc:spChg>
        <pc:picChg chg="add mod">
          <ac:chgData name="Pavi Vino" userId="671bf49e6e67bcb0" providerId="LiveId" clId="{39D698E6-D91A-4A7B-97EA-A80CF59AAB7D}" dt="2024-09-28T06:37:25.892" v="248" actId="1076"/>
          <ac:picMkLst>
            <pc:docMk/>
            <pc:sldMk cId="2766333339" sldId="259"/>
            <ac:picMk id="4" creationId="{442B8E36-6AD6-9C1E-6C0F-876327043615}"/>
          </ac:picMkLst>
        </pc:picChg>
      </pc:sldChg>
      <pc:sldChg chg="addSp modSp mod modTransition">
        <pc:chgData name="Pavi Vino" userId="671bf49e6e67bcb0" providerId="LiveId" clId="{39D698E6-D91A-4A7B-97EA-A80CF59AAB7D}" dt="2024-09-28T06:39:53.668" v="275" actId="20577"/>
        <pc:sldMkLst>
          <pc:docMk/>
          <pc:sldMk cId="784261699" sldId="260"/>
        </pc:sldMkLst>
        <pc:spChg chg="mod">
          <ac:chgData name="Pavi Vino" userId="671bf49e6e67bcb0" providerId="LiveId" clId="{39D698E6-D91A-4A7B-97EA-A80CF59AAB7D}" dt="2024-09-28T06:39:53.668" v="275" actId="20577"/>
          <ac:spMkLst>
            <pc:docMk/>
            <pc:sldMk cId="784261699" sldId="260"/>
            <ac:spMk id="2" creationId="{2FB260B2-0010-F5FE-F9FF-B4BAEB63E338}"/>
          </ac:spMkLst>
        </pc:spChg>
        <pc:spChg chg="mod">
          <ac:chgData name="Pavi Vino" userId="671bf49e6e67bcb0" providerId="LiveId" clId="{39D698E6-D91A-4A7B-97EA-A80CF59AAB7D}" dt="2024-09-28T06:36:21.220" v="238"/>
          <ac:spMkLst>
            <pc:docMk/>
            <pc:sldMk cId="784261699" sldId="260"/>
            <ac:spMk id="3" creationId="{1329EB52-DB2A-8953-B690-F3F2789802C6}"/>
          </ac:spMkLst>
        </pc:spChg>
        <pc:picChg chg="add mod">
          <ac:chgData name="Pavi Vino" userId="671bf49e6e67bcb0" providerId="LiveId" clId="{39D698E6-D91A-4A7B-97EA-A80CF59AAB7D}" dt="2024-09-28T06:37:23.152" v="247" actId="1076"/>
          <ac:picMkLst>
            <pc:docMk/>
            <pc:sldMk cId="784261699" sldId="260"/>
            <ac:picMk id="4" creationId="{25510BB2-B70F-9738-F98E-74D5EC8AFC9B}"/>
          </ac:picMkLst>
        </pc:picChg>
      </pc:sldChg>
      <pc:sldChg chg="addSp modSp mod modTransition">
        <pc:chgData name="Pavi Vino" userId="671bf49e6e67bcb0" providerId="LiveId" clId="{39D698E6-D91A-4A7B-97EA-A80CF59AAB7D}" dt="2024-09-28T06:38:43.249" v="264"/>
        <pc:sldMkLst>
          <pc:docMk/>
          <pc:sldMk cId="123529601" sldId="261"/>
        </pc:sldMkLst>
        <pc:spChg chg="mod">
          <ac:chgData name="Pavi Vino" userId="671bf49e6e67bcb0" providerId="LiveId" clId="{39D698E6-D91A-4A7B-97EA-A80CF59AAB7D}" dt="2024-09-28T06:36:21.220" v="238"/>
          <ac:spMkLst>
            <pc:docMk/>
            <pc:sldMk cId="123529601" sldId="261"/>
            <ac:spMk id="2" creationId="{87EB8E8D-61AB-B7E3-D316-4CAF161F72CE}"/>
          </ac:spMkLst>
        </pc:spChg>
        <pc:spChg chg="mod">
          <ac:chgData name="Pavi Vino" userId="671bf49e6e67bcb0" providerId="LiveId" clId="{39D698E6-D91A-4A7B-97EA-A80CF59AAB7D}" dt="2024-09-28T06:36:21.220" v="238"/>
          <ac:spMkLst>
            <pc:docMk/>
            <pc:sldMk cId="123529601" sldId="261"/>
            <ac:spMk id="3" creationId="{15B7F00E-C2C6-4DE4-ABB3-0FFDA3779591}"/>
          </ac:spMkLst>
        </pc:spChg>
        <pc:picChg chg="add mod">
          <ac:chgData name="Pavi Vino" userId="671bf49e6e67bcb0" providerId="LiveId" clId="{39D698E6-D91A-4A7B-97EA-A80CF59AAB7D}" dt="2024-09-28T06:37:17.670" v="246" actId="1076"/>
          <ac:picMkLst>
            <pc:docMk/>
            <pc:sldMk cId="123529601" sldId="261"/>
            <ac:picMk id="4" creationId="{4A451F6A-8258-E9FC-96CD-C6147C81D8EC}"/>
          </ac:picMkLst>
        </pc:picChg>
      </pc:sldChg>
      <pc:sldChg chg="addSp modSp mod modTransition">
        <pc:chgData name="Pavi Vino" userId="671bf49e6e67bcb0" providerId="LiveId" clId="{39D698E6-D91A-4A7B-97EA-A80CF59AAB7D}" dt="2024-09-28T06:38:44.112" v="265"/>
        <pc:sldMkLst>
          <pc:docMk/>
          <pc:sldMk cId="3114263202" sldId="262"/>
        </pc:sldMkLst>
        <pc:spChg chg="mod">
          <ac:chgData name="Pavi Vino" userId="671bf49e6e67bcb0" providerId="LiveId" clId="{39D698E6-D91A-4A7B-97EA-A80CF59AAB7D}" dt="2024-09-28T06:36:21.220" v="238"/>
          <ac:spMkLst>
            <pc:docMk/>
            <pc:sldMk cId="3114263202" sldId="262"/>
            <ac:spMk id="2" creationId="{0F1314AB-4AEA-70FE-DE0F-3B8FFF86ABCB}"/>
          </ac:spMkLst>
        </pc:spChg>
        <pc:spChg chg="mod">
          <ac:chgData name="Pavi Vino" userId="671bf49e6e67bcb0" providerId="LiveId" clId="{39D698E6-D91A-4A7B-97EA-A80CF59AAB7D}" dt="2024-09-28T06:36:21.220" v="238"/>
          <ac:spMkLst>
            <pc:docMk/>
            <pc:sldMk cId="3114263202" sldId="262"/>
            <ac:spMk id="3" creationId="{E86B84FC-11C2-112B-2E1D-FD08D7227C84}"/>
          </ac:spMkLst>
        </pc:spChg>
        <pc:picChg chg="add mod">
          <ac:chgData name="Pavi Vino" userId="671bf49e6e67bcb0" providerId="LiveId" clId="{39D698E6-D91A-4A7B-97EA-A80CF59AAB7D}" dt="2024-09-28T06:37:14.920" v="245" actId="1076"/>
          <ac:picMkLst>
            <pc:docMk/>
            <pc:sldMk cId="3114263202" sldId="262"/>
            <ac:picMk id="4" creationId="{AA43CB31-8158-10B9-A4FC-7A3F04712496}"/>
          </ac:picMkLst>
        </pc:picChg>
      </pc:sldChg>
      <pc:sldChg chg="addSp modSp mod modTransition">
        <pc:chgData name="Pavi Vino" userId="671bf49e6e67bcb0" providerId="LiveId" clId="{39D698E6-D91A-4A7B-97EA-A80CF59AAB7D}" dt="2024-09-28T06:39:40.180" v="268" actId="1076"/>
        <pc:sldMkLst>
          <pc:docMk/>
          <pc:sldMk cId="3933896954" sldId="263"/>
        </pc:sldMkLst>
        <pc:spChg chg="mod">
          <ac:chgData name="Pavi Vino" userId="671bf49e6e67bcb0" providerId="LiveId" clId="{39D698E6-D91A-4A7B-97EA-A80CF59AAB7D}" dt="2024-09-28T06:36:21.220" v="238"/>
          <ac:spMkLst>
            <pc:docMk/>
            <pc:sldMk cId="3933896954" sldId="263"/>
            <ac:spMk id="2" creationId="{1BBA807B-D44E-9311-0434-C1377AF102CF}"/>
          </ac:spMkLst>
        </pc:spChg>
        <pc:spChg chg="mod">
          <ac:chgData name="Pavi Vino" userId="671bf49e6e67bcb0" providerId="LiveId" clId="{39D698E6-D91A-4A7B-97EA-A80CF59AAB7D}" dt="2024-09-28T06:39:40.180" v="268" actId="1076"/>
          <ac:spMkLst>
            <pc:docMk/>
            <pc:sldMk cId="3933896954" sldId="263"/>
            <ac:spMk id="3" creationId="{29D16C4F-2A35-55D8-4300-79DE6C64F734}"/>
          </ac:spMkLst>
        </pc:spChg>
        <pc:picChg chg="add mod">
          <ac:chgData name="Pavi Vino" userId="671bf49e6e67bcb0" providerId="LiveId" clId="{39D698E6-D91A-4A7B-97EA-A80CF59AAB7D}" dt="2024-09-28T06:37:12.408" v="244" actId="1076"/>
          <ac:picMkLst>
            <pc:docMk/>
            <pc:sldMk cId="3933896954" sldId="263"/>
            <ac:picMk id="4" creationId="{D80A0C7D-2FE6-C185-CB3B-1951BC2F3EB5}"/>
          </ac:picMkLst>
        </pc:picChg>
      </pc:sldChg>
      <pc:sldChg chg="addSp modSp mod modTransition">
        <pc:chgData name="Pavi Vino" userId="671bf49e6e67bcb0" providerId="LiveId" clId="{39D698E6-D91A-4A7B-97EA-A80CF59AAB7D}" dt="2024-09-28T06:41:21.300" v="296" actId="1076"/>
        <pc:sldMkLst>
          <pc:docMk/>
          <pc:sldMk cId="1005272170" sldId="264"/>
        </pc:sldMkLst>
        <pc:spChg chg="mod">
          <ac:chgData name="Pavi Vino" userId="671bf49e6e67bcb0" providerId="LiveId" clId="{39D698E6-D91A-4A7B-97EA-A80CF59AAB7D}" dt="2024-09-28T06:41:18.180" v="295" actId="14100"/>
          <ac:spMkLst>
            <pc:docMk/>
            <pc:sldMk cId="1005272170" sldId="264"/>
            <ac:spMk id="2" creationId="{10332770-85FA-5BD3-44DF-FAF07D5C78A8}"/>
          </ac:spMkLst>
        </pc:spChg>
        <pc:picChg chg="add mod">
          <ac:chgData name="Pavi Vino" userId="671bf49e6e67bcb0" providerId="LiveId" clId="{39D698E6-D91A-4A7B-97EA-A80CF59AAB7D}" dt="2024-09-28T06:41:21.300" v="296" actId="1076"/>
          <ac:picMkLst>
            <pc:docMk/>
            <pc:sldMk cId="1005272170" sldId="264"/>
            <ac:picMk id="4" creationId="{E4BE6D26-6BBC-986C-937D-61BE6AB61237}"/>
          </ac:picMkLst>
        </pc:picChg>
      </pc:sldChg>
      <pc:sldChg chg="addSp modSp mod modTransition">
        <pc:chgData name="Pavi Vino" userId="671bf49e6e67bcb0" providerId="LiveId" clId="{39D698E6-D91A-4A7B-97EA-A80CF59AAB7D}" dt="2024-09-28T06:38:30.019" v="259"/>
        <pc:sldMkLst>
          <pc:docMk/>
          <pc:sldMk cId="2518446416" sldId="266"/>
        </pc:sldMkLst>
        <pc:spChg chg="mod">
          <ac:chgData name="Pavi Vino" userId="671bf49e6e67bcb0" providerId="LiveId" clId="{39D698E6-D91A-4A7B-97EA-A80CF59AAB7D}" dt="2024-09-28T06:36:21.220" v="238"/>
          <ac:spMkLst>
            <pc:docMk/>
            <pc:sldMk cId="2518446416" sldId="266"/>
            <ac:spMk id="2" creationId="{06F942D0-37B0-C940-5EC4-BA6234D1DDA9}"/>
          </ac:spMkLst>
        </pc:spChg>
        <pc:spChg chg="mod">
          <ac:chgData name="Pavi Vino" userId="671bf49e6e67bcb0" providerId="LiveId" clId="{39D698E6-D91A-4A7B-97EA-A80CF59AAB7D}" dt="2024-09-28T06:36:21.220" v="238"/>
          <ac:spMkLst>
            <pc:docMk/>
            <pc:sldMk cId="2518446416" sldId="266"/>
            <ac:spMk id="3" creationId="{C89933A0-7401-61DD-C56F-E12D4E3B2566}"/>
          </ac:spMkLst>
        </pc:spChg>
        <pc:picChg chg="add mod">
          <ac:chgData name="Pavi Vino" userId="671bf49e6e67bcb0" providerId="LiveId" clId="{39D698E6-D91A-4A7B-97EA-A80CF59AAB7D}" dt="2024-09-28T06:37:35.634" v="251" actId="1076"/>
          <ac:picMkLst>
            <pc:docMk/>
            <pc:sldMk cId="2518446416" sldId="266"/>
            <ac:picMk id="4" creationId="{1483A557-084B-15F8-162F-CDA61ACD0D05}"/>
          </ac:picMkLst>
        </pc:picChg>
      </pc:sldChg>
      <pc:sldMasterChg chg="setBg modSldLayout">
        <pc:chgData name="Pavi Vino" userId="671bf49e6e67bcb0" providerId="LiveId" clId="{39D698E6-D91A-4A7B-97EA-A80CF59AAB7D}" dt="2024-09-28T06:24:43.178" v="22"/>
        <pc:sldMasterMkLst>
          <pc:docMk/>
          <pc:sldMasterMk cId="3283089821" sldId="2147483648"/>
        </pc:sldMasterMkLst>
        <pc:sldLayoutChg chg="setBg">
          <pc:chgData name="Pavi Vino" userId="671bf49e6e67bcb0" providerId="LiveId" clId="{39D698E6-D91A-4A7B-97EA-A80CF59AAB7D}" dt="2024-09-28T06:24:43.178" v="22"/>
          <pc:sldLayoutMkLst>
            <pc:docMk/>
            <pc:sldMasterMk cId="3283089821" sldId="2147483648"/>
            <pc:sldLayoutMk cId="2234033093" sldId="2147483649"/>
          </pc:sldLayoutMkLst>
        </pc:sldLayoutChg>
        <pc:sldLayoutChg chg="setBg">
          <pc:chgData name="Pavi Vino" userId="671bf49e6e67bcb0" providerId="LiveId" clId="{39D698E6-D91A-4A7B-97EA-A80CF59AAB7D}" dt="2024-09-28T06:24:43.178" v="22"/>
          <pc:sldLayoutMkLst>
            <pc:docMk/>
            <pc:sldMasterMk cId="3283089821" sldId="2147483648"/>
            <pc:sldLayoutMk cId="390706398" sldId="2147483650"/>
          </pc:sldLayoutMkLst>
        </pc:sldLayoutChg>
        <pc:sldLayoutChg chg="setBg">
          <pc:chgData name="Pavi Vino" userId="671bf49e6e67bcb0" providerId="LiveId" clId="{39D698E6-D91A-4A7B-97EA-A80CF59AAB7D}" dt="2024-09-28T06:24:43.178" v="22"/>
          <pc:sldLayoutMkLst>
            <pc:docMk/>
            <pc:sldMasterMk cId="3283089821" sldId="2147483648"/>
            <pc:sldLayoutMk cId="4106104220" sldId="2147483651"/>
          </pc:sldLayoutMkLst>
        </pc:sldLayoutChg>
        <pc:sldLayoutChg chg="setBg">
          <pc:chgData name="Pavi Vino" userId="671bf49e6e67bcb0" providerId="LiveId" clId="{39D698E6-D91A-4A7B-97EA-A80CF59AAB7D}" dt="2024-09-28T06:24:43.178" v="22"/>
          <pc:sldLayoutMkLst>
            <pc:docMk/>
            <pc:sldMasterMk cId="3283089821" sldId="2147483648"/>
            <pc:sldLayoutMk cId="974514149" sldId="2147483652"/>
          </pc:sldLayoutMkLst>
        </pc:sldLayoutChg>
        <pc:sldLayoutChg chg="setBg">
          <pc:chgData name="Pavi Vino" userId="671bf49e6e67bcb0" providerId="LiveId" clId="{39D698E6-D91A-4A7B-97EA-A80CF59AAB7D}" dt="2024-09-28T06:24:43.178" v="22"/>
          <pc:sldLayoutMkLst>
            <pc:docMk/>
            <pc:sldMasterMk cId="3283089821" sldId="2147483648"/>
            <pc:sldLayoutMk cId="72737131" sldId="2147483653"/>
          </pc:sldLayoutMkLst>
        </pc:sldLayoutChg>
        <pc:sldLayoutChg chg="setBg">
          <pc:chgData name="Pavi Vino" userId="671bf49e6e67bcb0" providerId="LiveId" clId="{39D698E6-D91A-4A7B-97EA-A80CF59AAB7D}" dt="2024-09-28T06:24:43.178" v="22"/>
          <pc:sldLayoutMkLst>
            <pc:docMk/>
            <pc:sldMasterMk cId="3283089821" sldId="2147483648"/>
            <pc:sldLayoutMk cId="2806312095" sldId="2147483654"/>
          </pc:sldLayoutMkLst>
        </pc:sldLayoutChg>
        <pc:sldLayoutChg chg="setBg">
          <pc:chgData name="Pavi Vino" userId="671bf49e6e67bcb0" providerId="LiveId" clId="{39D698E6-D91A-4A7B-97EA-A80CF59AAB7D}" dt="2024-09-28T06:24:43.178" v="22"/>
          <pc:sldLayoutMkLst>
            <pc:docMk/>
            <pc:sldMasterMk cId="3283089821" sldId="2147483648"/>
            <pc:sldLayoutMk cId="3030163571" sldId="2147483655"/>
          </pc:sldLayoutMkLst>
        </pc:sldLayoutChg>
        <pc:sldLayoutChg chg="setBg">
          <pc:chgData name="Pavi Vino" userId="671bf49e6e67bcb0" providerId="LiveId" clId="{39D698E6-D91A-4A7B-97EA-A80CF59AAB7D}" dt="2024-09-28T06:24:43.178" v="22"/>
          <pc:sldLayoutMkLst>
            <pc:docMk/>
            <pc:sldMasterMk cId="3283089821" sldId="2147483648"/>
            <pc:sldLayoutMk cId="1973163315" sldId="2147483656"/>
          </pc:sldLayoutMkLst>
        </pc:sldLayoutChg>
        <pc:sldLayoutChg chg="setBg">
          <pc:chgData name="Pavi Vino" userId="671bf49e6e67bcb0" providerId="LiveId" clId="{39D698E6-D91A-4A7B-97EA-A80CF59AAB7D}" dt="2024-09-28T06:24:43.178" v="22"/>
          <pc:sldLayoutMkLst>
            <pc:docMk/>
            <pc:sldMasterMk cId="3283089821" sldId="2147483648"/>
            <pc:sldLayoutMk cId="3698011898" sldId="2147483657"/>
          </pc:sldLayoutMkLst>
        </pc:sldLayoutChg>
        <pc:sldLayoutChg chg="setBg">
          <pc:chgData name="Pavi Vino" userId="671bf49e6e67bcb0" providerId="LiveId" clId="{39D698E6-D91A-4A7B-97EA-A80CF59AAB7D}" dt="2024-09-28T06:24:43.178" v="22"/>
          <pc:sldLayoutMkLst>
            <pc:docMk/>
            <pc:sldMasterMk cId="3283089821" sldId="2147483648"/>
            <pc:sldLayoutMk cId="2144082760" sldId="2147483658"/>
          </pc:sldLayoutMkLst>
        </pc:sldLayoutChg>
        <pc:sldLayoutChg chg="setBg">
          <pc:chgData name="Pavi Vino" userId="671bf49e6e67bcb0" providerId="LiveId" clId="{39D698E6-D91A-4A7B-97EA-A80CF59AAB7D}" dt="2024-09-28T06:24:43.178" v="22"/>
          <pc:sldLayoutMkLst>
            <pc:docMk/>
            <pc:sldMasterMk cId="3283089821" sldId="2147483648"/>
            <pc:sldLayoutMk cId="113287062" sldId="2147483659"/>
          </pc:sldLayoutMkLst>
        </pc:sldLayoutChg>
      </pc:sldMasterChg>
      <pc:sldMasterChg chg="setBg modSldLayout">
        <pc:chgData name="Pavi Vino" userId="671bf49e6e67bcb0" providerId="LiveId" clId="{39D698E6-D91A-4A7B-97EA-A80CF59AAB7D}" dt="2024-09-28T06:31:00.185" v="66"/>
        <pc:sldMasterMkLst>
          <pc:docMk/>
          <pc:sldMasterMk cId="3486427110" sldId="2147483728"/>
        </pc:sldMasterMkLst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720882948" sldId="2147483729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393673376" sldId="2147483730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1825077084" sldId="2147483731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3458293829" sldId="2147483732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2218198421" sldId="2147483733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3693194099" sldId="2147483734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199826697" sldId="2147483735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1723786852" sldId="2147483736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2167882800" sldId="2147483737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307711291" sldId="2147483738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3263134394" sldId="2147483739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4047893484" sldId="2147483740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3092719084" sldId="2147483741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102805186" sldId="2147483742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703978803" sldId="2147483743"/>
          </pc:sldLayoutMkLst>
        </pc:sldLayoutChg>
        <pc:sldLayoutChg chg="setBg">
          <pc:chgData name="Pavi Vino" userId="671bf49e6e67bcb0" providerId="LiveId" clId="{39D698E6-D91A-4A7B-97EA-A80CF59AAB7D}" dt="2024-09-28T06:31:00.185" v="66"/>
          <pc:sldLayoutMkLst>
            <pc:docMk/>
            <pc:sldMasterMk cId="3486427110" sldId="2147483728"/>
            <pc:sldLayoutMk cId="3767476979" sldId="2147483744"/>
          </pc:sldLayoutMkLst>
        </pc:sldLayoutChg>
      </pc:sldMasterChg>
      <pc:sldMasterChg chg="modSldLayout">
        <pc:chgData name="Pavi Vino" userId="671bf49e6e67bcb0" providerId="LiveId" clId="{39D698E6-D91A-4A7B-97EA-A80CF59AAB7D}" dt="2024-09-28T06:31:43.646" v="69"/>
        <pc:sldMasterMkLst>
          <pc:docMk/>
          <pc:sldMasterMk cId="3348127297" sldId="2147483779"/>
        </pc:sldMasterMkLst>
        <pc:sldLayoutChg chg="delSp">
          <pc:chgData name="Pavi Vino" userId="671bf49e6e67bcb0" providerId="LiveId" clId="{39D698E6-D91A-4A7B-97EA-A80CF59AAB7D}" dt="2024-09-28T06:31:43.646" v="69"/>
          <pc:sldLayoutMkLst>
            <pc:docMk/>
            <pc:sldMasterMk cId="3348127297" sldId="2147483779"/>
            <pc:sldLayoutMk cId="1061541330" sldId="2147483797"/>
          </pc:sldLayoutMkLst>
          <pc:spChg chg="del">
            <ac:chgData name="Pavi Vino" userId="671bf49e6e67bcb0" providerId="LiveId" clId="{39D698E6-D91A-4A7B-97EA-A80CF59AAB7D}" dt="2024-09-28T06:31:43.646" v="69"/>
            <ac:spMkLst>
              <pc:docMk/>
              <pc:sldMasterMk cId="3348127297" sldId="2147483779"/>
              <pc:sldLayoutMk cId="1061541330" sldId="2147483797"/>
              <ac:spMk id="8" creationId="{00000000-0000-0000-0000-000000000000}"/>
            </ac:spMkLst>
          </pc:spChg>
        </pc:sldLayoutChg>
      </pc:sldMasterChg>
      <pc:sldMasterChg chg="setBg">
        <pc:chgData name="Pavi Vino" userId="671bf49e6e67bcb0" providerId="LiveId" clId="{39D698E6-D91A-4A7B-97EA-A80CF59AAB7D}" dt="2024-09-28T06:35:10.310" v="160"/>
        <pc:sldMasterMkLst>
          <pc:docMk/>
          <pc:sldMasterMk cId="2426004914" sldId="2147484178"/>
        </pc:sldMasterMkLst>
      </pc:sldMasterChg>
      <pc:sldMasterChg chg="setBg modSldLayout">
        <pc:chgData name="Pavi Vino" userId="671bf49e6e67bcb0" providerId="LiveId" clId="{39D698E6-D91A-4A7B-97EA-A80CF59AAB7D}" dt="2024-09-28T06:36:59.761" v="242"/>
        <pc:sldMasterMkLst>
          <pc:docMk/>
          <pc:sldMasterMk cId="2364612851" sldId="2147484334"/>
        </pc:sldMasterMkLst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4139300209" sldId="2147484335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2965086324" sldId="2147484336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104063336" sldId="2147484337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1138692799" sldId="2147484338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2042247819" sldId="2147484339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1830119389" sldId="2147484340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2880228067" sldId="2147484341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2157253783" sldId="2147484342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3697790714" sldId="2147484343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2460061631" sldId="2147484344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4030284823" sldId="2147484345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2919562810" sldId="2147484346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3856004355" sldId="2147484347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1097923408" sldId="2147484348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3611757400" sldId="2147484349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714839749" sldId="2147484350"/>
          </pc:sldLayoutMkLst>
        </pc:sldLayoutChg>
        <pc:sldLayoutChg chg="setBg">
          <pc:chgData name="Pavi Vino" userId="671bf49e6e67bcb0" providerId="LiveId" clId="{39D698E6-D91A-4A7B-97EA-A80CF59AAB7D}" dt="2024-09-28T06:36:59.761" v="242"/>
          <pc:sldLayoutMkLst>
            <pc:docMk/>
            <pc:sldMasterMk cId="2364612851" sldId="2147484334"/>
            <pc:sldLayoutMk cId="1768591033" sldId="214748435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C83AF14-C550-4E97-99A0-62D63C52BC16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30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06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284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562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004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923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5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839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08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69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24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11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22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25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14-C550-4E97-99A0-62D63C52BC16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7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83AF14-C550-4E97-99A0-62D63C52BC16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9FD964-A9AF-4090-9D78-ADED8FA0B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61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36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  <p:sldLayoutId id="2147484345" r:id="rId11"/>
    <p:sldLayoutId id="2147484346" r:id="rId12"/>
    <p:sldLayoutId id="2147484347" r:id="rId13"/>
    <p:sldLayoutId id="2147484348" r:id="rId14"/>
    <p:sldLayoutId id="2147484349" r:id="rId15"/>
    <p:sldLayoutId id="2147484350" r:id="rId16"/>
    <p:sldLayoutId id="21474843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ipr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pro25.wordpress.com/" TargetMode="External"/><Relationship Id="rId2" Type="http://schemas.openxmlformats.org/officeDocument/2006/relationships/hyperlink" Target="https://1drv.ms/i/c/671bf49e6e67bcb0/ERK3Vr7biMJGmbStDvFZy5MB3vkkpfT7OJUGZoowdLKerw?e=R4Da3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0FD6-333C-D882-8AA8-AEC3E1483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77921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Crafting &amp; Compelling Website Analysis, Audit and Recommendations</a:t>
            </a:r>
            <a:endParaRPr lang="en-IN" sz="4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2B62D-6CAA-776F-64D3-FEB10897F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49" y="3628103"/>
            <a:ext cx="2552018" cy="14748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3721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2770-85FA-5BD3-44DF-FAF07D5C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5715"/>
            <a:ext cx="10515600" cy="34019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3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13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3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E6D26-6BBC-986C-937D-61BE6AB61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23" y="668595"/>
            <a:ext cx="2552018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72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42D0-37B0-C940-5EC4-BA6234D1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Selection</a:t>
            </a: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933A0-7401-61DD-C56F-E12D4E3B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selected the company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https://www.wipro.com/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for this Web Presence Project.</a:t>
            </a:r>
          </a:p>
          <a:p>
            <a:pPr marL="0" indent="0">
              <a:buNone/>
            </a:pPr>
            <a:r>
              <a:rPr lang="en-US" sz="2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Wipro 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Wipro Established in 1945 at Amalner, a small town in Western India and thereafter forayed into soaps and other consumer care products.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Wipro product and services are Application, Artificial Intelligence, Business Process, Cloud, Consulting, Cybersecurity, Data &amp; Analytics, Digital Experiences, Engineering, Sustainability.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3A557-084B-15F8-162F-CDA61ACD0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4" y="711199"/>
            <a:ext cx="2552018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46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C23F-FAF3-B84B-2A31-7F0C1CDC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and Service Descriptions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05E1-ABBF-C638-843A-ABCE82AF5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Create economic value that is ecologically sustainable, socially responsible, and based on bedrock of good governance.</a:t>
            </a:r>
          </a:p>
          <a:p>
            <a:pPr marL="0" indent="0">
              <a:buNone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Experience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 manage personalized user experience across all channels, devices, and touchpoints throughout the user journey.</a:t>
            </a:r>
          </a:p>
          <a:p>
            <a:pPr marL="0" indent="0">
              <a:buNone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&amp; Analytics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Provide customized industry-Specific analytics solutions, which facilitate insights-driven decision-making.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16003-5A30-3AB8-A69A-5FD7EA7C9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5" y="850489"/>
            <a:ext cx="2552018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08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BF3B-9C2F-1F69-7321-D61CA21A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Platform Identification</a:t>
            </a: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9E35-B953-4DA7-48A2-3E104D9DC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: The website is developed on WordPress.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E5434-CF27-ED44-758E-B656F4106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5" y="711199"/>
            <a:ext cx="2552018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02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3DE1-EC84-39CC-1556-7AA372A5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Testing</a:t>
            </a: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081B-9D63-9BBC-1852-5B3343A8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Implementation.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Resource Intensive.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Issues.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Testing Limitations.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Challenges.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Limited Customization for Certain Elements.</a:t>
            </a: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B8E36-6AD6-9C1E-6C0F-876327043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4" y="711199"/>
            <a:ext cx="2552018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33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60B2-0010-F5FE-F9FF-B4BAEB63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Website Mistakes Identification</a:t>
            </a: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EB52-DB2A-8953-B690-F3F278980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 to Wipro Website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Accelerate AI and Automation Solutions.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Strengthen Cloud and Multi-Cloud Capabilities.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Enhance Cybersecurity Offerings.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Expand Industry-Specific Solutions.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and Green Technology Initiatives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10BB2-B70F-9738-F98E-74D5EC8AF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9" y="850489"/>
            <a:ext cx="2552018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61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8E8D-61AB-B7E3-D316-4CAF161F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Best Practices List</a:t>
            </a: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00E-C2C6-4DE4-ABB3-0FFDA3779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User-Centered Design and Navigation.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Load Speed.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Lead Generation and Conversion Optimization.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Data Privacy.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Analytics and continuous Optimization..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51F6A-8258-E9FC-96CD-C6147C81D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1" y="810066"/>
            <a:ext cx="2552018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9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14AB-4AEA-70FE-DE0F-3B8FFF86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Page Design</a:t>
            </a: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84FC-11C2-112B-2E1D-FD08D7227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: Global businesses through cutting-edge technology, consulting, and business process services.</a:t>
            </a:r>
          </a:p>
          <a:p>
            <a:pPr marL="0" indent="0">
              <a:buNone/>
            </a:pPr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Features :</a:t>
            </a:r>
          </a:p>
          <a:p>
            <a:pPr marL="0" indent="0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Page Design 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view</a:t>
            </a:r>
            <a:endParaRPr lang="en-IN" sz="2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https://wipro25.wordpress.com/</a:t>
            </a:r>
            <a:endParaRPr lang="en-US" sz="2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3CB31-8158-10B9-A4FC-7A3F04712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20" y="711199"/>
            <a:ext cx="2552018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63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807B-D44E-9311-0434-C1377AF1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6C4F-2A35-55D8-4300-79DE6C64F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7642"/>
            <a:ext cx="10515600" cy="4190847"/>
          </a:xfrm>
        </p:spPr>
        <p:txBody>
          <a:bodyPr>
            <a:normAutofit lnSpcReduction="10000"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has successfully demonstrated the essential aspects of Data &amp; Analytics and website design, focusing on Crafting &amp; Compelling online presence for Wipro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understanding the fundamentals of Data &amp; Analytics, identifying key design principles, and applying best practices.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have crafted a landing page that effectively showcases Wipro Data &amp; Analytics, aiming to generate leads and enhance brand awareness.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actionable insights and design recommendations provided will contribute to the continuous improvement and optimization of Wipro Data &amp; Analytics presences.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A0C7D-2FE6-C185-CB3B-1951BC2F3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3" y="550605"/>
            <a:ext cx="2552018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96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380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Times New Roman</vt:lpstr>
      <vt:lpstr>Organic</vt:lpstr>
      <vt:lpstr>Crafting &amp; Compelling Website Analysis, Audit and Recommendations</vt:lpstr>
      <vt:lpstr>Company Selection</vt:lpstr>
      <vt:lpstr>Product and Service Descriptions</vt:lpstr>
      <vt:lpstr>Website Platform Identification</vt:lpstr>
      <vt:lpstr>Responsive Design Testing</vt:lpstr>
      <vt:lpstr>       Website Mistakes Identification</vt:lpstr>
      <vt:lpstr> Website Best Practices List</vt:lpstr>
      <vt:lpstr>Landing Page Design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Pavi Vino</dc:creator>
  <cp:lastModifiedBy>Pavi Vino</cp:lastModifiedBy>
  <cp:revision>1</cp:revision>
  <dcterms:created xsi:type="dcterms:W3CDTF">2024-09-28T06:20:18Z</dcterms:created>
  <dcterms:modified xsi:type="dcterms:W3CDTF">2024-09-28T06:43:58Z</dcterms:modified>
</cp:coreProperties>
</file>