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69D1-F13C-4E61-B1D1-A4826F02DF24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7E80-E1E7-4071-9914-6ED0DCCC8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47E80-E1E7-4071-9914-6ED0DCCC86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7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47E80-E1E7-4071-9914-6ED0DCCC86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7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72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1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3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2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34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FF8E-93F5-FBC6-408F-265B41E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3D1F-CBC0-4826-E9BB-916ED2CF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7B4E-BCD5-72F5-B0A3-3DAB1159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E59B-595B-1B27-2CC1-567F8247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CF24-BCB1-3761-465B-49A13FC3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3FF3D7-5C15-45DA-95D9-7E1EB6B02EBF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D31DCE-64CB-42C7-A1BD-CF5E9E8DD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9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D6136-0CE2-0D9C-EF4F-80714A62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8" y="200025"/>
            <a:ext cx="11430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1390-2440-6FFB-11D9-C636B969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74" y="365126"/>
            <a:ext cx="9129525" cy="8835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 Prices by Travel Mode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F964E-0272-970D-8EDE-59B0B0EE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1535495"/>
            <a:ext cx="10606548" cy="5151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EAB9F-7B83-7061-2B51-889EAD76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E57-895F-0396-F8D7-5BE4D5CD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394" y="365125"/>
            <a:ext cx="8856406" cy="9229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Trip Distance per Travel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76C06-E156-EA73-6AA3-997D8FB6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4840"/>
            <a:ext cx="10714703" cy="5105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B5D86-EC17-D65B-E4CE-28190546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145E-50A6-9FD1-A314-0921A700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68" y="365126"/>
            <a:ext cx="8925232" cy="95239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 Prices by Time of Day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405F9-AA7B-F3A9-4A21-5AF1D9F7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6" y="1483095"/>
            <a:ext cx="10151709" cy="5189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F4A71-A935-72DB-6A6B-D4A1B6B5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56CF-4EA4-EB13-5887-706DFBC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0" y="365126"/>
            <a:ext cx="9370142" cy="1040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Busiest Locations on Weekends vs. Weekdays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1A8D4-C6C0-EA7F-9B1B-BF8DDEED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7785F-110C-8BD4-DBD4-A7251A3F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91" y="1578271"/>
            <a:ext cx="11061021" cy="51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64E1-C429-54A1-7716-2D39AE96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6" y="365125"/>
            <a:ext cx="9505334" cy="10534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Fare for Specific Locations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18CFA-3B6B-D9A7-CBE7-C330824D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0" y="1418580"/>
            <a:ext cx="10089039" cy="531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46136-DD48-8AD6-E5FC-1539CF5D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59CD0-20B9-C70C-AD51-043C0F7F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1" y="1061884"/>
            <a:ext cx="4326194" cy="1976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20750-9F26-64B5-D56E-89202393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2" b="95034" l="9904" r="89936">
                        <a14:foregroundMark x1="39617" y1="18510" x2="39617" y2="18510"/>
                        <a14:foregroundMark x1="34824" y1="27314" x2="34824" y2="27314"/>
                        <a14:foregroundMark x1="70607" y1="49436" x2="70607" y2="49436"/>
                        <a14:foregroundMark x1="69010" y1="65688" x2="69010" y2="65688"/>
                        <a14:foregroundMark x1="62300" y1="58691" x2="62300" y2="58691"/>
                        <a14:foregroundMark x1="43131" y1="62077" x2="43131" y2="62077"/>
                        <a14:foregroundMark x1="23802" y1="81941" x2="23802" y2="81941"/>
                        <a14:foregroundMark x1="29553" y1="95034" x2="29553" y2="95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3165986"/>
            <a:ext cx="7950200" cy="30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69B6C9-FD71-8606-80DB-5CC3BA2E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9329"/>
            <a:ext cx="8876070" cy="95372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7351-A58E-474D-7B85-307A0AD8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953729"/>
            <a:ext cx="11582400" cy="5904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Load to excel: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Get Data – From File – From JSON – Select the file – import – power Query Editor open – Transform - To table – Popup box open – select or enter Delimiter – none option select - How to handle extra columns (Truncate extra columns) – ok – column created -  click arrow – Load all the columns – ok – column expanded – close &amp; Load.</a:t>
            </a:r>
          </a:p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Process: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 and key removed in this data set.</a:t>
            </a:r>
          </a:p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column: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Count – S.no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– based on latitude and longitude value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Mode – Based on passenger count (Uber Go -  0 to 3, Uber XUV – 4, Uber Premium – 5 &amp; 6)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– Based on Pickup_datetime.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- Based on Pickup_datetime.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- Based on Pickup_datetime.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- Based on Pickup_datetime.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6B15-1DCB-E558-A357-C3127D6E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" y="58993"/>
            <a:ext cx="188779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9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5CE985-4853-4F9A-CC3B-E9DBC3C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5" y="122903"/>
            <a:ext cx="8266470" cy="94256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F3BA-6AAD-E662-3C19-C29F784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065467"/>
            <a:ext cx="11680722" cy="5669629"/>
          </a:xfrm>
        </p:spPr>
        <p:txBody>
          <a:bodyPr>
            <a:normAutofit lnSpcReduction="1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 - Based on Pickup_datetime. </a:t>
            </a:r>
          </a:p>
          <a:p>
            <a:pPr marL="0" indent="0">
              <a:buNone/>
            </a:pPr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 - Based on Pickup_datetime</a:t>
            </a:r>
          </a:p>
          <a:p>
            <a:pPr marL="0" indent="0">
              <a:buNone/>
            </a:pPr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- Based on Pickup_datetime.</a:t>
            </a:r>
          </a:p>
          <a:p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– Based on Hour, second, minutes.</a:t>
            </a:r>
          </a:p>
          <a:p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Based on Year, month, Day</a:t>
            </a:r>
          </a:p>
          <a:p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– Based on Date</a:t>
            </a:r>
          </a:p>
          <a:p>
            <a:pPr marL="0" indent="0">
              <a:buNone/>
            </a:pPr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Distance_in_km – Based on Latitude and Longitude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pt-BR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Day – Based on pickup_datetime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– Based on Time, Date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01965-F131-1C95-2208-C58E0094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4" y="122903"/>
            <a:ext cx="1876595" cy="8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9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E8FAE-5F90-CA87-87A2-6F41BB8F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374" y="365125"/>
            <a:ext cx="8679426" cy="1021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 from excel to SQL &amp; SQL to Power BI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9178-AA9C-84EC-43CA-2FE476C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474839"/>
            <a:ext cx="10911348" cy="51127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Excel to 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 Pgadmin(SQL)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Server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: localhost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MBT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 : postgres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: *****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: 5432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uber_csv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table and import all the data from excel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SQL to Power BI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Blank report – get data – PostgreSQL database – Connect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popupbox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–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name – localhost:5432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uber_csv – import - 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 open – select database name – load.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I make the visualization.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02E8E-1F27-9E49-81BC-6AABE24C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0C29-FD35-4866-9588-7E190BEC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69" y="212059"/>
            <a:ext cx="8797413" cy="932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 Trends (Year, Month, Week, Day)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95A58-029B-2C91-57C1-670881AE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" y="1293452"/>
            <a:ext cx="11176819" cy="54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0DF97-7B8C-84E9-76AC-6C91C592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4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89FB-1F02-1DED-4ED2-B3E101D2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6" y="365125"/>
            <a:ext cx="9279194" cy="99172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Travel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B6263-EEEB-73B1-5E86-ECC853C9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205"/>
            <a:ext cx="10754032" cy="5189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BF298-2174-F9E3-63C5-2B8377EB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41B1-F881-8DDE-357D-08D5C7A9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2" y="365126"/>
            <a:ext cx="9554497" cy="10605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Hours for Uber Rides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74457-31E1-A4D3-4470-EDC7723E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5678"/>
            <a:ext cx="10842523" cy="5334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57583-F9FE-3E35-29DA-65A529EF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35DD-1737-132E-81BC-B53E4660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6" y="365126"/>
            <a:ext cx="9318523" cy="11195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Traveled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F71A9-8FA4-C4F0-FE62-65400876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4" y="1366685"/>
            <a:ext cx="10392001" cy="504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80779-36E3-2255-CCCD-D0C9B3483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08155"/>
            <a:ext cx="202763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4540-8A3C-3C5C-5599-333984D8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923" y="365125"/>
            <a:ext cx="9121877" cy="104914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Passenger Counts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B216D-8E59-B557-B619-BDFE9AC5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254062"/>
            <a:ext cx="1946787" cy="1095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CBD083-795B-A6ED-641C-73DD763A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46" y="1477814"/>
            <a:ext cx="10500902" cy="5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5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181</TotalTime>
  <Words>421</Words>
  <Application>Microsoft Office PowerPoint</Application>
  <PresentationFormat>Widescreen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Excel</vt:lpstr>
      <vt:lpstr>Excel</vt:lpstr>
      <vt:lpstr>Load data from excel to SQL &amp; SQL to Power BI</vt:lpstr>
      <vt:lpstr>Fare Trends (Year, Month, Week, Day)</vt:lpstr>
      <vt:lpstr>Most Popular Travel Mode</vt:lpstr>
      <vt:lpstr>Peak Hours for Uber Rides</vt:lpstr>
      <vt:lpstr>Most Frequently Traveled Locations</vt:lpstr>
      <vt:lpstr>Distribution of Passenger Counts</vt:lpstr>
      <vt:lpstr>Fare Prices by Travel Mode</vt:lpstr>
      <vt:lpstr>Average Trip Distance per Travel Mode</vt:lpstr>
      <vt:lpstr>Fare Prices by Time of Day</vt:lpstr>
      <vt:lpstr>Busiest Locations on Weekends vs. Weekdays</vt:lpstr>
      <vt:lpstr>Average Fare for Specific Locations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 Vino</dc:creator>
  <cp:lastModifiedBy>Pavi Vino</cp:lastModifiedBy>
  <cp:revision>11</cp:revision>
  <dcterms:created xsi:type="dcterms:W3CDTF">2025-01-08T06:13:46Z</dcterms:created>
  <dcterms:modified xsi:type="dcterms:W3CDTF">2025-02-01T05:08:34Z</dcterms:modified>
</cp:coreProperties>
</file>